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6"/>
  </p:sldMasterIdLst>
  <p:notesMasterIdLst>
    <p:notesMasterId r:id="rId15"/>
  </p:notesMasterIdLst>
  <p:handoutMasterIdLst>
    <p:handoutMasterId r:id="rId16"/>
  </p:handoutMasterIdLst>
  <p:sldIdLst>
    <p:sldId id="830" r:id="rId7"/>
    <p:sldId id="821" r:id="rId8"/>
    <p:sldId id="831" r:id="rId9"/>
    <p:sldId id="832" r:id="rId10"/>
    <p:sldId id="833" r:id="rId11"/>
    <p:sldId id="834" r:id="rId12"/>
    <p:sldId id="835" r:id="rId13"/>
    <p:sldId id="836" r:id="rId14"/>
  </p:sldIdLst>
  <p:sldSz cx="12192000" cy="6858000"/>
  <p:notesSz cx="6858000" cy="9144000"/>
  <p:embeddedFontLst>
    <p:embeddedFont>
      <p:font typeface="Myriad for Rabobank" panose="020B0604020202020204" charset="0"/>
      <p:regular r:id="rId17"/>
      <p:bold r:id="rId18"/>
      <p:italic r:id="rId19"/>
      <p:boldItalic r:id="rId20"/>
    </p:embeddedFont>
    <p:embeddedFont>
      <p:font typeface="Myriad for Rabobank Bd It" panose="020B0604020202020204" charset="0"/>
      <p:regular r:id="rId21"/>
      <p:bold r:id="rId22"/>
      <p:italic r:id="rId23"/>
      <p:boldItalic r:id="rId24"/>
    </p:embeddedFont>
    <p:embeddedFont>
      <p:font typeface="Myriad for Rabobank It" panose="020B0604020202020204" charset="0"/>
      <p:regular r:id="rId25"/>
      <p:bold r:id="rId26"/>
      <p:italic r:id="rId27"/>
      <p:boldItalic r:id="rId28"/>
    </p:embeddedFont>
    <p:embeddedFont>
      <p:font typeface="Myriad for Rabobank Lt" panose="020B0604020202020204" charset="0"/>
      <p:regular r:id="rId29"/>
      <p:bold r:id="rId30"/>
      <p:italic r:id="rId31"/>
      <p:boldItalic r:id="rId32"/>
    </p:embeddedFont>
    <p:embeddedFont>
      <p:font typeface="Myriad for Rabobank SBd" panose="020B0604020202020204" charset="0"/>
      <p:regular r:id="rId33"/>
      <p:bold r:id="rId34"/>
      <p:italic r:id="rId35"/>
      <p:boldItalic r:id="rId36"/>
    </p:embeddedFont>
    <p:embeddedFont>
      <p:font typeface="Myriad for Rabobank SBd It" panose="020B0604020202020204" charset="0"/>
      <p:regular r:id="rId37"/>
      <p:bold r:id="rId38"/>
      <p:italic r:id="rId39"/>
      <p:boldItalic r:id="rId40"/>
    </p:embeddedFont>
    <p:embeddedFont>
      <p:font typeface="Myriad Pro" panose="020B0503030403020204" charset="0"/>
      <p:regular r:id="rId41"/>
      <p:bold r:id="rId42"/>
      <p:italic r:id="rId43"/>
      <p:bold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0"/>
    <a:srgbClr val="000FAA"/>
    <a:srgbClr val="0058FF"/>
    <a:srgbClr val="D8D9DA"/>
    <a:srgbClr val="E6E6E6"/>
    <a:srgbClr val="003EBC"/>
    <a:srgbClr val="34AD6C"/>
    <a:srgbClr val="F3F2F1"/>
    <a:srgbClr val="EFEFEF"/>
    <a:srgbClr val="0000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D60E53-7AC6-461F-824A-71353C1A5322}" v="33" dt="2023-04-07T01:36:39.2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58" autoAdjust="0"/>
    <p:restoredTop sz="96327" autoAdjust="0"/>
  </p:normalViewPr>
  <p:slideViewPr>
    <p:cSldViewPr snapToGrid="0">
      <p:cViewPr varScale="1">
        <p:scale>
          <a:sx n="82" d="100"/>
          <a:sy n="82" d="100"/>
        </p:scale>
        <p:origin x="1114" y="96"/>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font" Target="fonts/font26.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handoutMaster" Target="handoutMasters/handoutMaster1.xml"/><Relationship Id="rId29" Type="http://schemas.openxmlformats.org/officeDocument/2006/relationships/font" Target="fonts/font13.fntdata"/><Relationship Id="rId11" Type="http://schemas.openxmlformats.org/officeDocument/2006/relationships/slide" Target="slides/slide5.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45"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49"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font" Target="fonts/font28.fntdata"/><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font" Target="fonts/font27.fntdata"/><Relationship Id="rId48"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46" Type="http://schemas.openxmlformats.org/officeDocument/2006/relationships/viewProps" Target="viewProps.xml"/><Relationship Id="rId20" Type="http://schemas.openxmlformats.org/officeDocument/2006/relationships/font" Target="fonts/font4.fntdata"/><Relationship Id="rId41" Type="http://schemas.openxmlformats.org/officeDocument/2006/relationships/font" Target="fonts/font25.fntdata"/><Relationship Id="rId1" Type="http://schemas.openxmlformats.org/officeDocument/2006/relationships/customXml" Target="../customXml/item1.xml"/><Relationship Id="rId6"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ys, B (Brecht) (Business Manager III)" userId="f0c14ff5-aa98-4919-8cfd-4bc2d31aed24" providerId="ADAL" clId="{1DD1E73E-A881-4055-961D-3C75B76A98ED}"/>
    <pc:docChg chg="custSel delSld modSld">
      <pc:chgData name="Nys, B (Brecht) (Business Manager III)" userId="f0c14ff5-aa98-4919-8cfd-4bc2d31aed24" providerId="ADAL" clId="{1DD1E73E-A881-4055-961D-3C75B76A98ED}" dt="2023-04-06T23:08:31.138" v="36" actId="20577"/>
      <pc:docMkLst>
        <pc:docMk/>
      </pc:docMkLst>
      <pc:sldChg chg="del">
        <pc:chgData name="Nys, B (Brecht) (Business Manager III)" userId="f0c14ff5-aa98-4919-8cfd-4bc2d31aed24" providerId="ADAL" clId="{1DD1E73E-A881-4055-961D-3C75B76A98ED}" dt="2023-04-06T23:06:24.620" v="11" actId="47"/>
        <pc:sldMkLst>
          <pc:docMk/>
          <pc:sldMk cId="1789068034" sldId="815"/>
        </pc:sldMkLst>
      </pc:sldChg>
      <pc:sldChg chg="del">
        <pc:chgData name="Nys, B (Brecht) (Business Manager III)" userId="f0c14ff5-aa98-4919-8cfd-4bc2d31aed24" providerId="ADAL" clId="{1DD1E73E-A881-4055-961D-3C75B76A98ED}" dt="2023-04-06T23:06:27.405" v="12" actId="47"/>
        <pc:sldMkLst>
          <pc:docMk/>
          <pc:sldMk cId="3401905049" sldId="827"/>
        </pc:sldMkLst>
      </pc:sldChg>
      <pc:sldChg chg="delSp modSp mod">
        <pc:chgData name="Nys, B (Brecht) (Business Manager III)" userId="f0c14ff5-aa98-4919-8cfd-4bc2d31aed24" providerId="ADAL" clId="{1DD1E73E-A881-4055-961D-3C75B76A98ED}" dt="2023-04-06T23:08:31.138" v="36" actId="20577"/>
        <pc:sldMkLst>
          <pc:docMk/>
          <pc:sldMk cId="1777398863" sldId="830"/>
        </pc:sldMkLst>
        <pc:spChg chg="mod">
          <ac:chgData name="Nys, B (Brecht) (Business Manager III)" userId="f0c14ff5-aa98-4919-8cfd-4bc2d31aed24" providerId="ADAL" clId="{1DD1E73E-A881-4055-961D-3C75B76A98ED}" dt="2023-04-06T23:08:25.536" v="29" actId="20577"/>
          <ac:spMkLst>
            <pc:docMk/>
            <pc:sldMk cId="1777398863" sldId="830"/>
            <ac:spMk id="6" creationId="{7A7ABC60-E318-4903-BC01-B1CAACC679D3}"/>
          </ac:spMkLst>
        </pc:spChg>
        <pc:spChg chg="mod">
          <ac:chgData name="Nys, B (Brecht) (Business Manager III)" userId="f0c14ff5-aa98-4919-8cfd-4bc2d31aed24" providerId="ADAL" clId="{1DD1E73E-A881-4055-961D-3C75B76A98ED}" dt="2023-04-06T23:08:31.138" v="36" actId="20577"/>
          <ac:spMkLst>
            <pc:docMk/>
            <pc:sldMk cId="1777398863" sldId="830"/>
            <ac:spMk id="8" creationId="{F6464A43-5B80-4854-9FC3-E00F515DC04B}"/>
          </ac:spMkLst>
        </pc:spChg>
        <pc:spChg chg="del">
          <ac:chgData name="Nys, B (Brecht) (Business Manager III)" userId="f0c14ff5-aa98-4919-8cfd-4bc2d31aed24" providerId="ADAL" clId="{1DD1E73E-A881-4055-961D-3C75B76A98ED}" dt="2023-04-06T23:06:39.278" v="24" actId="478"/>
          <ac:spMkLst>
            <pc:docMk/>
            <pc:sldMk cId="1777398863" sldId="830"/>
            <ac:spMk id="12" creationId="{0B64ED5A-1714-0F46-AFBB-75699C37FFE5}"/>
          </ac:spMkLst>
        </pc:spChg>
      </pc:sldChg>
      <pc:sldChg chg="del">
        <pc:chgData name="Nys, B (Brecht) (Business Manager III)" userId="f0c14ff5-aa98-4919-8cfd-4bc2d31aed24" providerId="ADAL" clId="{1DD1E73E-A881-4055-961D-3C75B76A98ED}" dt="2023-04-06T23:06:27.899" v="13" actId="47"/>
        <pc:sldMkLst>
          <pc:docMk/>
          <pc:sldMk cId="1534929746" sldId="848"/>
        </pc:sldMkLst>
      </pc:sldChg>
      <pc:sldChg chg="del">
        <pc:chgData name="Nys, B (Brecht) (Business Manager III)" userId="f0c14ff5-aa98-4919-8cfd-4bc2d31aed24" providerId="ADAL" clId="{1DD1E73E-A881-4055-961D-3C75B76A98ED}" dt="2023-04-06T23:06:18.472" v="6" actId="47"/>
        <pc:sldMkLst>
          <pc:docMk/>
          <pc:sldMk cId="3712177816" sldId="849"/>
        </pc:sldMkLst>
      </pc:sldChg>
      <pc:sldChg chg="del">
        <pc:chgData name="Nys, B (Brecht) (Business Manager III)" userId="f0c14ff5-aa98-4919-8cfd-4bc2d31aed24" providerId="ADAL" clId="{1DD1E73E-A881-4055-961D-3C75B76A98ED}" dt="2023-04-06T23:06:19.305" v="7" actId="47"/>
        <pc:sldMkLst>
          <pc:docMk/>
          <pc:sldMk cId="2915027552" sldId="851"/>
        </pc:sldMkLst>
      </pc:sldChg>
      <pc:sldChg chg="del">
        <pc:chgData name="Nys, B (Brecht) (Business Manager III)" userId="f0c14ff5-aa98-4919-8cfd-4bc2d31aed24" providerId="ADAL" clId="{1DD1E73E-A881-4055-961D-3C75B76A98ED}" dt="2023-04-06T23:06:13.270" v="0" actId="47"/>
        <pc:sldMkLst>
          <pc:docMk/>
          <pc:sldMk cId="2990188932" sldId="854"/>
        </pc:sldMkLst>
      </pc:sldChg>
      <pc:sldChg chg="del">
        <pc:chgData name="Nys, B (Brecht) (Business Manager III)" userId="f0c14ff5-aa98-4919-8cfd-4bc2d31aed24" providerId="ADAL" clId="{1DD1E73E-A881-4055-961D-3C75B76A98ED}" dt="2023-04-06T23:06:17.639" v="5" actId="47"/>
        <pc:sldMkLst>
          <pc:docMk/>
          <pc:sldMk cId="1644392480" sldId="856"/>
        </pc:sldMkLst>
      </pc:sldChg>
      <pc:sldChg chg="del">
        <pc:chgData name="Nys, B (Brecht) (Business Manager III)" userId="f0c14ff5-aa98-4919-8cfd-4bc2d31aed24" providerId="ADAL" clId="{1DD1E73E-A881-4055-961D-3C75B76A98ED}" dt="2023-04-06T23:06:16.308" v="4" actId="47"/>
        <pc:sldMkLst>
          <pc:docMk/>
          <pc:sldMk cId="1966983631" sldId="858"/>
        </pc:sldMkLst>
      </pc:sldChg>
      <pc:sldChg chg="del">
        <pc:chgData name="Nys, B (Brecht) (Business Manager III)" userId="f0c14ff5-aa98-4919-8cfd-4bc2d31aed24" providerId="ADAL" clId="{1DD1E73E-A881-4055-961D-3C75B76A98ED}" dt="2023-04-06T23:06:15.111" v="2" actId="47"/>
        <pc:sldMkLst>
          <pc:docMk/>
          <pc:sldMk cId="1743217131" sldId="860"/>
        </pc:sldMkLst>
      </pc:sldChg>
      <pc:sldChg chg="del">
        <pc:chgData name="Nys, B (Brecht) (Business Manager III)" userId="f0c14ff5-aa98-4919-8cfd-4bc2d31aed24" providerId="ADAL" clId="{1DD1E73E-A881-4055-961D-3C75B76A98ED}" dt="2023-04-06T23:06:15.757" v="3" actId="47"/>
        <pc:sldMkLst>
          <pc:docMk/>
          <pc:sldMk cId="4175084854" sldId="861"/>
        </pc:sldMkLst>
      </pc:sldChg>
      <pc:sldChg chg="del">
        <pc:chgData name="Nys, B (Brecht) (Business Manager III)" userId="f0c14ff5-aa98-4919-8cfd-4bc2d31aed24" providerId="ADAL" clId="{1DD1E73E-A881-4055-961D-3C75B76A98ED}" dt="2023-04-06T23:06:14.339" v="1" actId="47"/>
        <pc:sldMkLst>
          <pc:docMk/>
          <pc:sldMk cId="731767485" sldId="866"/>
        </pc:sldMkLst>
      </pc:sldChg>
      <pc:sldChg chg="del">
        <pc:chgData name="Nys, B (Brecht) (Business Manager III)" userId="f0c14ff5-aa98-4919-8cfd-4bc2d31aed24" providerId="ADAL" clId="{1DD1E73E-A881-4055-961D-3C75B76A98ED}" dt="2023-04-06T23:06:23.999" v="10" actId="47"/>
        <pc:sldMkLst>
          <pc:docMk/>
          <pc:sldMk cId="3025114966" sldId="868"/>
        </pc:sldMkLst>
      </pc:sldChg>
      <pc:sldChg chg="del">
        <pc:chgData name="Nys, B (Brecht) (Business Manager III)" userId="f0c14ff5-aa98-4919-8cfd-4bc2d31aed24" providerId="ADAL" clId="{1DD1E73E-A881-4055-961D-3C75B76A98ED}" dt="2023-04-06T23:06:23.450" v="9" actId="47"/>
        <pc:sldMkLst>
          <pc:docMk/>
          <pc:sldMk cId="1324420008" sldId="869"/>
        </pc:sldMkLst>
      </pc:sldChg>
      <pc:sldChg chg="del">
        <pc:chgData name="Nys, B (Brecht) (Business Manager III)" userId="f0c14ff5-aa98-4919-8cfd-4bc2d31aed24" providerId="ADAL" clId="{1DD1E73E-A881-4055-961D-3C75B76A98ED}" dt="2023-04-06T23:06:20.616" v="8" actId="47"/>
        <pc:sldMkLst>
          <pc:docMk/>
          <pc:sldMk cId="3267910868" sldId="870"/>
        </pc:sldMkLst>
      </pc:sldChg>
      <pc:sldChg chg="del">
        <pc:chgData name="Nys, B (Brecht) (Business Manager III)" userId="f0c14ff5-aa98-4919-8cfd-4bc2d31aed24" providerId="ADAL" clId="{1DD1E73E-A881-4055-961D-3C75B76A98ED}" dt="2023-04-06T23:06:28.619" v="14" actId="47"/>
        <pc:sldMkLst>
          <pc:docMk/>
          <pc:sldMk cId="269678020" sldId="871"/>
        </pc:sldMkLst>
      </pc:sldChg>
      <pc:sldChg chg="del">
        <pc:chgData name="Nys, B (Brecht) (Business Manager III)" userId="f0c14ff5-aa98-4919-8cfd-4bc2d31aed24" providerId="ADAL" clId="{1DD1E73E-A881-4055-961D-3C75B76A98ED}" dt="2023-04-06T23:06:29.045" v="15" actId="47"/>
        <pc:sldMkLst>
          <pc:docMk/>
          <pc:sldMk cId="1755271308" sldId="872"/>
        </pc:sldMkLst>
      </pc:sldChg>
      <pc:sldChg chg="del">
        <pc:chgData name="Nys, B (Brecht) (Business Manager III)" userId="f0c14ff5-aa98-4919-8cfd-4bc2d31aed24" providerId="ADAL" clId="{1DD1E73E-A881-4055-961D-3C75B76A98ED}" dt="2023-04-06T23:06:29.875" v="18" actId="47"/>
        <pc:sldMkLst>
          <pc:docMk/>
          <pc:sldMk cId="104000611" sldId="873"/>
        </pc:sldMkLst>
      </pc:sldChg>
      <pc:sldChg chg="del">
        <pc:chgData name="Nys, B (Brecht) (Business Manager III)" userId="f0c14ff5-aa98-4919-8cfd-4bc2d31aed24" providerId="ADAL" clId="{1DD1E73E-A881-4055-961D-3C75B76A98ED}" dt="2023-04-06T23:06:30.155" v="19" actId="47"/>
        <pc:sldMkLst>
          <pc:docMk/>
          <pc:sldMk cId="128001498" sldId="874"/>
        </pc:sldMkLst>
      </pc:sldChg>
      <pc:sldChg chg="del">
        <pc:chgData name="Nys, B (Brecht) (Business Manager III)" userId="f0c14ff5-aa98-4919-8cfd-4bc2d31aed24" providerId="ADAL" clId="{1DD1E73E-A881-4055-961D-3C75B76A98ED}" dt="2023-04-06T23:06:30.449" v="20" actId="47"/>
        <pc:sldMkLst>
          <pc:docMk/>
          <pc:sldMk cId="2889048366" sldId="875"/>
        </pc:sldMkLst>
      </pc:sldChg>
      <pc:sldChg chg="del">
        <pc:chgData name="Nys, B (Brecht) (Business Manager III)" userId="f0c14ff5-aa98-4919-8cfd-4bc2d31aed24" providerId="ADAL" clId="{1DD1E73E-A881-4055-961D-3C75B76A98ED}" dt="2023-04-06T23:06:30.845" v="21" actId="47"/>
        <pc:sldMkLst>
          <pc:docMk/>
          <pc:sldMk cId="1704515563" sldId="876"/>
        </pc:sldMkLst>
      </pc:sldChg>
      <pc:sldChg chg="del">
        <pc:chgData name="Nys, B (Brecht) (Business Manager III)" userId="f0c14ff5-aa98-4919-8cfd-4bc2d31aed24" providerId="ADAL" clId="{1DD1E73E-A881-4055-961D-3C75B76A98ED}" dt="2023-04-06T23:06:31.248" v="22" actId="47"/>
        <pc:sldMkLst>
          <pc:docMk/>
          <pc:sldMk cId="1844407147" sldId="877"/>
        </pc:sldMkLst>
      </pc:sldChg>
      <pc:sldChg chg="del">
        <pc:chgData name="Nys, B (Brecht) (Business Manager III)" userId="f0c14ff5-aa98-4919-8cfd-4bc2d31aed24" providerId="ADAL" clId="{1DD1E73E-A881-4055-961D-3C75B76A98ED}" dt="2023-04-06T23:06:29.324" v="16" actId="47"/>
        <pc:sldMkLst>
          <pc:docMk/>
          <pc:sldMk cId="3578949222" sldId="878"/>
        </pc:sldMkLst>
      </pc:sldChg>
      <pc:sldChg chg="del">
        <pc:chgData name="Nys, B (Brecht) (Business Manager III)" userId="f0c14ff5-aa98-4919-8cfd-4bc2d31aed24" providerId="ADAL" clId="{1DD1E73E-A881-4055-961D-3C75B76A98ED}" dt="2023-04-06T23:06:29.627" v="17" actId="47"/>
        <pc:sldMkLst>
          <pc:docMk/>
          <pc:sldMk cId="2710205468" sldId="879"/>
        </pc:sldMkLst>
      </pc:sldChg>
      <pc:sldChg chg="del">
        <pc:chgData name="Nys, B (Brecht) (Business Manager III)" userId="f0c14ff5-aa98-4919-8cfd-4bc2d31aed24" providerId="ADAL" clId="{1DD1E73E-A881-4055-961D-3C75B76A98ED}" dt="2023-04-06T23:06:31.954" v="23" actId="47"/>
        <pc:sldMkLst>
          <pc:docMk/>
          <pc:sldMk cId="79661503" sldId="881"/>
        </pc:sldMkLst>
      </pc:sldChg>
      <pc:sldMasterChg chg="delSldLayout">
        <pc:chgData name="Nys, B (Brecht) (Business Manager III)" userId="f0c14ff5-aa98-4919-8cfd-4bc2d31aed24" providerId="ADAL" clId="{1DD1E73E-A881-4055-961D-3C75B76A98ED}" dt="2023-04-06T23:06:31.954" v="23" actId="47"/>
        <pc:sldMasterMkLst>
          <pc:docMk/>
          <pc:sldMasterMk cId="2352157268" sldId="2147483648"/>
        </pc:sldMasterMkLst>
        <pc:sldLayoutChg chg="del">
          <pc:chgData name="Nys, B (Brecht) (Business Manager III)" userId="f0c14ff5-aa98-4919-8cfd-4bc2d31aed24" providerId="ADAL" clId="{1DD1E73E-A881-4055-961D-3C75B76A98ED}" dt="2023-04-06T23:06:20.616" v="8" actId="47"/>
          <pc:sldLayoutMkLst>
            <pc:docMk/>
            <pc:sldMasterMk cId="2352157268" sldId="2147483648"/>
            <pc:sldLayoutMk cId="149586876" sldId="2147483713"/>
          </pc:sldLayoutMkLst>
        </pc:sldLayoutChg>
        <pc:sldLayoutChg chg="del">
          <pc:chgData name="Nys, B (Brecht) (Business Manager III)" userId="f0c14ff5-aa98-4919-8cfd-4bc2d31aed24" providerId="ADAL" clId="{1DD1E73E-A881-4055-961D-3C75B76A98ED}" dt="2023-04-06T23:06:27.899" v="13" actId="47"/>
          <pc:sldLayoutMkLst>
            <pc:docMk/>
            <pc:sldMasterMk cId="2352157268" sldId="2147483648"/>
            <pc:sldLayoutMk cId="2532614621" sldId="2147483714"/>
          </pc:sldLayoutMkLst>
        </pc:sldLayoutChg>
        <pc:sldLayoutChg chg="del">
          <pc:chgData name="Nys, B (Brecht) (Business Manager III)" userId="f0c14ff5-aa98-4919-8cfd-4bc2d31aed24" providerId="ADAL" clId="{1DD1E73E-A881-4055-961D-3C75B76A98ED}" dt="2023-04-06T23:06:31.954" v="23" actId="47"/>
          <pc:sldLayoutMkLst>
            <pc:docMk/>
            <pc:sldMasterMk cId="2352157268" sldId="2147483648"/>
            <pc:sldLayoutMk cId="310632916" sldId="2147483715"/>
          </pc:sldLayoutMkLst>
        </pc:sldLayoutChg>
      </pc:sldMasterChg>
    </pc:docChg>
  </pc:docChgLst>
  <pc:docChgLst>
    <pc:chgData name="Brecht Nys" userId="8e187b20a541708e" providerId="LiveId" clId="{36D60E53-7AC6-461F-824A-71353C1A5322}"/>
    <pc:docChg chg="undo custSel addSld delSld modSld modMainMaster">
      <pc:chgData name="Brecht Nys" userId="8e187b20a541708e" providerId="LiveId" clId="{36D60E53-7AC6-461F-824A-71353C1A5322}" dt="2023-04-07T01:37:16.924" v="2175" actId="1035"/>
      <pc:docMkLst>
        <pc:docMk/>
      </pc:docMkLst>
      <pc:sldChg chg="addSp delSp modSp mod">
        <pc:chgData name="Brecht Nys" userId="8e187b20a541708e" providerId="LiveId" clId="{36D60E53-7AC6-461F-824A-71353C1A5322}" dt="2023-04-07T01:04:26.656" v="1260" actId="12789"/>
        <pc:sldMkLst>
          <pc:docMk/>
          <pc:sldMk cId="3483934314" sldId="821"/>
        </pc:sldMkLst>
        <pc:spChg chg="mod">
          <ac:chgData name="Brecht Nys" userId="8e187b20a541708e" providerId="LiveId" clId="{36D60E53-7AC6-461F-824A-71353C1A5322}" dt="2023-04-07T00:26:36.231" v="118" actId="5793"/>
          <ac:spMkLst>
            <pc:docMk/>
            <pc:sldMk cId="3483934314" sldId="821"/>
            <ac:spMk id="2" creationId="{00000000-0000-0000-0000-000000000000}"/>
          </ac:spMkLst>
        </pc:spChg>
        <pc:spChg chg="add mod">
          <ac:chgData name="Brecht Nys" userId="8e187b20a541708e" providerId="LiveId" clId="{36D60E53-7AC6-461F-824A-71353C1A5322}" dt="2023-04-07T01:04:05.167" v="1256" actId="12788"/>
          <ac:spMkLst>
            <pc:docMk/>
            <pc:sldMk cId="3483934314" sldId="821"/>
            <ac:spMk id="3" creationId="{907196DC-5EE3-6096-0D3D-0036808A5DE5}"/>
          </ac:spMkLst>
        </pc:spChg>
        <pc:spChg chg="del">
          <ac:chgData name="Brecht Nys" userId="8e187b20a541708e" providerId="LiveId" clId="{36D60E53-7AC6-461F-824A-71353C1A5322}" dt="2023-04-07T00:25:47.280" v="76" actId="478"/>
          <ac:spMkLst>
            <pc:docMk/>
            <pc:sldMk cId="3483934314" sldId="821"/>
            <ac:spMk id="4" creationId="{00000000-0000-0000-0000-000000000000}"/>
          </ac:spMkLst>
        </pc:spChg>
        <pc:spChg chg="del">
          <ac:chgData name="Brecht Nys" userId="8e187b20a541708e" providerId="LiveId" clId="{36D60E53-7AC6-461F-824A-71353C1A5322}" dt="2023-04-07T00:25:47.280" v="76" actId="478"/>
          <ac:spMkLst>
            <pc:docMk/>
            <pc:sldMk cId="3483934314" sldId="821"/>
            <ac:spMk id="5" creationId="{5D6F806C-E25D-48BD-B13B-96933E76FFAE}"/>
          </ac:spMkLst>
        </pc:spChg>
        <pc:spChg chg="add mod">
          <ac:chgData name="Brecht Nys" userId="8e187b20a541708e" providerId="LiveId" clId="{36D60E53-7AC6-461F-824A-71353C1A5322}" dt="2023-04-07T01:04:09.099" v="1257" actId="12788"/>
          <ac:spMkLst>
            <pc:docMk/>
            <pc:sldMk cId="3483934314" sldId="821"/>
            <ac:spMk id="6" creationId="{EA9D07E0-A5C6-86C9-3B2A-69EA97E6B596}"/>
          </ac:spMkLst>
        </pc:spChg>
        <pc:spChg chg="add mod">
          <ac:chgData name="Brecht Nys" userId="8e187b20a541708e" providerId="LiveId" clId="{36D60E53-7AC6-461F-824A-71353C1A5322}" dt="2023-04-07T01:04:14.871" v="1258" actId="12788"/>
          <ac:spMkLst>
            <pc:docMk/>
            <pc:sldMk cId="3483934314" sldId="821"/>
            <ac:spMk id="7" creationId="{3B86108A-7AF6-C128-3538-E3129D1F76F6}"/>
          </ac:spMkLst>
        </pc:spChg>
        <pc:spChg chg="add mod">
          <ac:chgData name="Brecht Nys" userId="8e187b20a541708e" providerId="LiveId" clId="{36D60E53-7AC6-461F-824A-71353C1A5322}" dt="2023-04-07T01:04:19.186" v="1259" actId="12788"/>
          <ac:spMkLst>
            <pc:docMk/>
            <pc:sldMk cId="3483934314" sldId="821"/>
            <ac:spMk id="8" creationId="{7C259A82-2B28-B7A5-116E-6429B8DC1E00}"/>
          </ac:spMkLst>
        </pc:spChg>
        <pc:spChg chg="add mod">
          <ac:chgData name="Brecht Nys" userId="8e187b20a541708e" providerId="LiveId" clId="{36D60E53-7AC6-461F-824A-71353C1A5322}" dt="2023-04-07T00:49:55.142" v="1036" actId="1036"/>
          <ac:spMkLst>
            <pc:docMk/>
            <pc:sldMk cId="3483934314" sldId="821"/>
            <ac:spMk id="9" creationId="{98A78A18-825E-C595-B308-29F28B0C2017}"/>
          </ac:spMkLst>
        </pc:spChg>
        <pc:spChg chg="add mod">
          <ac:chgData name="Brecht Nys" userId="8e187b20a541708e" providerId="LiveId" clId="{36D60E53-7AC6-461F-824A-71353C1A5322}" dt="2023-04-07T00:59:28.472" v="1216" actId="20577"/>
          <ac:spMkLst>
            <pc:docMk/>
            <pc:sldMk cId="3483934314" sldId="821"/>
            <ac:spMk id="10" creationId="{69C24F2A-80FB-A4C8-4845-7634C6D7F389}"/>
          </ac:spMkLst>
        </pc:spChg>
        <pc:spChg chg="add del mod">
          <ac:chgData name="Brecht Nys" userId="8e187b20a541708e" providerId="LiveId" clId="{36D60E53-7AC6-461F-824A-71353C1A5322}" dt="2023-04-07T00:38:07.489" v="204"/>
          <ac:spMkLst>
            <pc:docMk/>
            <pc:sldMk cId="3483934314" sldId="821"/>
            <ac:spMk id="12" creationId="{89A14161-53CF-E7B4-E4E2-5890C3A7C201}"/>
          </ac:spMkLst>
        </pc:spChg>
        <pc:spChg chg="add mod">
          <ac:chgData name="Brecht Nys" userId="8e187b20a541708e" providerId="LiveId" clId="{36D60E53-7AC6-461F-824A-71353C1A5322}" dt="2023-04-07T00:49:55.142" v="1036" actId="1036"/>
          <ac:spMkLst>
            <pc:docMk/>
            <pc:sldMk cId="3483934314" sldId="821"/>
            <ac:spMk id="14" creationId="{DCB9BDD5-A700-4E32-2871-F20697599D28}"/>
          </ac:spMkLst>
        </pc:spChg>
        <pc:spChg chg="add mod">
          <ac:chgData name="Brecht Nys" userId="8e187b20a541708e" providerId="LiveId" clId="{36D60E53-7AC6-461F-824A-71353C1A5322}" dt="2023-04-07T00:49:55.142" v="1036" actId="1036"/>
          <ac:spMkLst>
            <pc:docMk/>
            <pc:sldMk cId="3483934314" sldId="821"/>
            <ac:spMk id="15" creationId="{13B68796-0446-361E-2749-848866C53D7E}"/>
          </ac:spMkLst>
        </pc:spChg>
        <pc:spChg chg="add mod">
          <ac:chgData name="Brecht Nys" userId="8e187b20a541708e" providerId="LiveId" clId="{36D60E53-7AC6-461F-824A-71353C1A5322}" dt="2023-04-07T00:49:55.142" v="1036" actId="1036"/>
          <ac:spMkLst>
            <pc:docMk/>
            <pc:sldMk cId="3483934314" sldId="821"/>
            <ac:spMk id="16" creationId="{6636AB43-34F2-5A6F-CCC1-352568226909}"/>
          </ac:spMkLst>
        </pc:spChg>
        <pc:spChg chg="add mod">
          <ac:chgData name="Brecht Nys" userId="8e187b20a541708e" providerId="LiveId" clId="{36D60E53-7AC6-461F-824A-71353C1A5322}" dt="2023-04-07T00:57:19.103" v="1215" actId="1036"/>
          <ac:spMkLst>
            <pc:docMk/>
            <pc:sldMk cId="3483934314" sldId="821"/>
            <ac:spMk id="17" creationId="{76FB6254-5555-D084-7C16-D7ED2802050A}"/>
          </ac:spMkLst>
        </pc:spChg>
        <pc:spChg chg="add mod">
          <ac:chgData name="Brecht Nys" userId="8e187b20a541708e" providerId="LiveId" clId="{36D60E53-7AC6-461F-824A-71353C1A5322}" dt="2023-04-07T01:02:18.416" v="1222" actId="1076"/>
          <ac:spMkLst>
            <pc:docMk/>
            <pc:sldMk cId="3483934314" sldId="821"/>
            <ac:spMk id="18" creationId="{CE08E418-6377-B2AF-7447-B8BCFA277450}"/>
          </ac:spMkLst>
        </pc:spChg>
        <pc:spChg chg="add mod">
          <ac:chgData name="Brecht Nys" userId="8e187b20a541708e" providerId="LiveId" clId="{36D60E53-7AC6-461F-824A-71353C1A5322}" dt="2023-04-07T00:57:19.103" v="1215" actId="1036"/>
          <ac:spMkLst>
            <pc:docMk/>
            <pc:sldMk cId="3483934314" sldId="821"/>
            <ac:spMk id="19" creationId="{4A5C37BD-0855-3F66-8F29-24140BB80B28}"/>
          </ac:spMkLst>
        </pc:spChg>
        <pc:spChg chg="add del">
          <ac:chgData name="Brecht Nys" userId="8e187b20a541708e" providerId="LiveId" clId="{36D60E53-7AC6-461F-824A-71353C1A5322}" dt="2023-04-07T01:03:35.061" v="1232"/>
          <ac:spMkLst>
            <pc:docMk/>
            <pc:sldMk cId="3483934314" sldId="821"/>
            <ac:spMk id="23" creationId="{31E4E512-19CD-A74B-1769-3789FFEFCF16}"/>
          </ac:spMkLst>
        </pc:spChg>
        <pc:spChg chg="del">
          <ac:chgData name="Brecht Nys" userId="8e187b20a541708e" providerId="LiveId" clId="{36D60E53-7AC6-461F-824A-71353C1A5322}" dt="2023-04-07T00:25:47.280" v="76" actId="478"/>
          <ac:spMkLst>
            <pc:docMk/>
            <pc:sldMk cId="3483934314" sldId="821"/>
            <ac:spMk id="552" creationId="{00000000-0000-0000-0000-000000000000}"/>
          </ac:spMkLst>
        </pc:spChg>
        <pc:spChg chg="del">
          <ac:chgData name="Brecht Nys" userId="8e187b20a541708e" providerId="LiveId" clId="{36D60E53-7AC6-461F-824A-71353C1A5322}" dt="2023-04-07T00:25:47.280" v="76" actId="478"/>
          <ac:spMkLst>
            <pc:docMk/>
            <pc:sldMk cId="3483934314" sldId="821"/>
            <ac:spMk id="557" creationId="{00000000-0000-0000-0000-000000000000}"/>
          </ac:spMkLst>
        </pc:spChg>
        <pc:spChg chg="del">
          <ac:chgData name="Brecht Nys" userId="8e187b20a541708e" providerId="LiveId" clId="{36D60E53-7AC6-461F-824A-71353C1A5322}" dt="2023-04-07T00:25:47.280" v="76" actId="478"/>
          <ac:spMkLst>
            <pc:docMk/>
            <pc:sldMk cId="3483934314" sldId="821"/>
            <ac:spMk id="558" creationId="{00000000-0000-0000-0000-000000000000}"/>
          </ac:spMkLst>
        </pc:spChg>
        <pc:spChg chg="del">
          <ac:chgData name="Brecht Nys" userId="8e187b20a541708e" providerId="LiveId" clId="{36D60E53-7AC6-461F-824A-71353C1A5322}" dt="2023-04-07T00:25:47.280" v="76" actId="478"/>
          <ac:spMkLst>
            <pc:docMk/>
            <pc:sldMk cId="3483934314" sldId="821"/>
            <ac:spMk id="563" creationId="{00000000-0000-0000-0000-000000000000}"/>
          </ac:spMkLst>
        </pc:spChg>
        <pc:spChg chg="del">
          <ac:chgData name="Brecht Nys" userId="8e187b20a541708e" providerId="LiveId" clId="{36D60E53-7AC6-461F-824A-71353C1A5322}" dt="2023-04-07T00:25:47.280" v="76" actId="478"/>
          <ac:spMkLst>
            <pc:docMk/>
            <pc:sldMk cId="3483934314" sldId="821"/>
            <ac:spMk id="564" creationId="{00000000-0000-0000-0000-000000000000}"/>
          </ac:spMkLst>
        </pc:spChg>
        <pc:spChg chg="del">
          <ac:chgData name="Brecht Nys" userId="8e187b20a541708e" providerId="LiveId" clId="{36D60E53-7AC6-461F-824A-71353C1A5322}" dt="2023-04-07T00:25:47.280" v="76" actId="478"/>
          <ac:spMkLst>
            <pc:docMk/>
            <pc:sldMk cId="3483934314" sldId="821"/>
            <ac:spMk id="565" creationId="{00000000-0000-0000-0000-000000000000}"/>
          </ac:spMkLst>
        </pc:spChg>
        <pc:spChg chg="del">
          <ac:chgData name="Brecht Nys" userId="8e187b20a541708e" providerId="LiveId" clId="{36D60E53-7AC6-461F-824A-71353C1A5322}" dt="2023-04-07T00:25:47.280" v="76" actId="478"/>
          <ac:spMkLst>
            <pc:docMk/>
            <pc:sldMk cId="3483934314" sldId="821"/>
            <ac:spMk id="566" creationId="{00000000-0000-0000-0000-000000000000}"/>
          </ac:spMkLst>
        </pc:spChg>
        <pc:spChg chg="del">
          <ac:chgData name="Brecht Nys" userId="8e187b20a541708e" providerId="LiveId" clId="{36D60E53-7AC6-461F-824A-71353C1A5322}" dt="2023-04-07T00:25:47.280" v="76" actId="478"/>
          <ac:spMkLst>
            <pc:docMk/>
            <pc:sldMk cId="3483934314" sldId="821"/>
            <ac:spMk id="568" creationId="{00000000-0000-0000-0000-000000000000}"/>
          </ac:spMkLst>
        </pc:spChg>
        <pc:spChg chg="del">
          <ac:chgData name="Brecht Nys" userId="8e187b20a541708e" providerId="LiveId" clId="{36D60E53-7AC6-461F-824A-71353C1A5322}" dt="2023-04-07T00:25:47.280" v="76" actId="478"/>
          <ac:spMkLst>
            <pc:docMk/>
            <pc:sldMk cId="3483934314" sldId="821"/>
            <ac:spMk id="569" creationId="{00000000-0000-0000-0000-000000000000}"/>
          </ac:spMkLst>
        </pc:spChg>
        <pc:spChg chg="del">
          <ac:chgData name="Brecht Nys" userId="8e187b20a541708e" providerId="LiveId" clId="{36D60E53-7AC6-461F-824A-71353C1A5322}" dt="2023-04-07T00:25:47.280" v="76" actId="478"/>
          <ac:spMkLst>
            <pc:docMk/>
            <pc:sldMk cId="3483934314" sldId="821"/>
            <ac:spMk id="570" creationId="{00000000-0000-0000-0000-000000000000}"/>
          </ac:spMkLst>
        </pc:spChg>
        <pc:spChg chg="del">
          <ac:chgData name="Brecht Nys" userId="8e187b20a541708e" providerId="LiveId" clId="{36D60E53-7AC6-461F-824A-71353C1A5322}" dt="2023-04-07T00:25:47.280" v="76" actId="478"/>
          <ac:spMkLst>
            <pc:docMk/>
            <pc:sldMk cId="3483934314" sldId="821"/>
            <ac:spMk id="579" creationId="{00000000-0000-0000-0000-000000000000}"/>
          </ac:spMkLst>
        </pc:spChg>
        <pc:spChg chg="del">
          <ac:chgData name="Brecht Nys" userId="8e187b20a541708e" providerId="LiveId" clId="{36D60E53-7AC6-461F-824A-71353C1A5322}" dt="2023-04-07T00:25:47.280" v="76" actId="478"/>
          <ac:spMkLst>
            <pc:docMk/>
            <pc:sldMk cId="3483934314" sldId="821"/>
            <ac:spMk id="580" creationId="{00000000-0000-0000-0000-000000000000}"/>
          </ac:spMkLst>
        </pc:spChg>
        <pc:spChg chg="del">
          <ac:chgData name="Brecht Nys" userId="8e187b20a541708e" providerId="LiveId" clId="{36D60E53-7AC6-461F-824A-71353C1A5322}" dt="2023-04-07T00:25:47.280" v="76" actId="478"/>
          <ac:spMkLst>
            <pc:docMk/>
            <pc:sldMk cId="3483934314" sldId="821"/>
            <ac:spMk id="581" creationId="{00000000-0000-0000-0000-000000000000}"/>
          </ac:spMkLst>
        </pc:spChg>
        <pc:spChg chg="del">
          <ac:chgData name="Brecht Nys" userId="8e187b20a541708e" providerId="LiveId" clId="{36D60E53-7AC6-461F-824A-71353C1A5322}" dt="2023-04-07T00:25:47.280" v="76" actId="478"/>
          <ac:spMkLst>
            <pc:docMk/>
            <pc:sldMk cId="3483934314" sldId="821"/>
            <ac:spMk id="582" creationId="{00000000-0000-0000-0000-000000000000}"/>
          </ac:spMkLst>
        </pc:spChg>
        <pc:spChg chg="del">
          <ac:chgData name="Brecht Nys" userId="8e187b20a541708e" providerId="LiveId" clId="{36D60E53-7AC6-461F-824A-71353C1A5322}" dt="2023-04-07T00:25:47.280" v="76" actId="478"/>
          <ac:spMkLst>
            <pc:docMk/>
            <pc:sldMk cId="3483934314" sldId="821"/>
            <ac:spMk id="583" creationId="{00000000-0000-0000-0000-000000000000}"/>
          </ac:spMkLst>
        </pc:spChg>
        <pc:spChg chg="del">
          <ac:chgData name="Brecht Nys" userId="8e187b20a541708e" providerId="LiveId" clId="{36D60E53-7AC6-461F-824A-71353C1A5322}" dt="2023-04-07T00:25:47.280" v="76" actId="478"/>
          <ac:spMkLst>
            <pc:docMk/>
            <pc:sldMk cId="3483934314" sldId="821"/>
            <ac:spMk id="584" creationId="{00000000-0000-0000-0000-000000000000}"/>
          </ac:spMkLst>
        </pc:spChg>
        <pc:spChg chg="del">
          <ac:chgData name="Brecht Nys" userId="8e187b20a541708e" providerId="LiveId" clId="{36D60E53-7AC6-461F-824A-71353C1A5322}" dt="2023-04-07T00:25:47.280" v="76" actId="478"/>
          <ac:spMkLst>
            <pc:docMk/>
            <pc:sldMk cId="3483934314" sldId="821"/>
            <ac:spMk id="585" creationId="{00000000-0000-0000-0000-000000000000}"/>
          </ac:spMkLst>
        </pc:spChg>
        <pc:spChg chg="del">
          <ac:chgData name="Brecht Nys" userId="8e187b20a541708e" providerId="LiveId" clId="{36D60E53-7AC6-461F-824A-71353C1A5322}" dt="2023-04-07T00:25:47.280" v="76" actId="478"/>
          <ac:spMkLst>
            <pc:docMk/>
            <pc:sldMk cId="3483934314" sldId="821"/>
            <ac:spMk id="586" creationId="{00000000-0000-0000-0000-000000000000}"/>
          </ac:spMkLst>
        </pc:spChg>
        <pc:spChg chg="del">
          <ac:chgData name="Brecht Nys" userId="8e187b20a541708e" providerId="LiveId" clId="{36D60E53-7AC6-461F-824A-71353C1A5322}" dt="2023-04-07T00:25:47.280" v="76" actId="478"/>
          <ac:spMkLst>
            <pc:docMk/>
            <pc:sldMk cId="3483934314" sldId="821"/>
            <ac:spMk id="587" creationId="{00000000-0000-0000-0000-000000000000}"/>
          </ac:spMkLst>
        </pc:spChg>
        <pc:spChg chg="del">
          <ac:chgData name="Brecht Nys" userId="8e187b20a541708e" providerId="LiveId" clId="{36D60E53-7AC6-461F-824A-71353C1A5322}" dt="2023-04-07T00:25:47.280" v="76" actId="478"/>
          <ac:spMkLst>
            <pc:docMk/>
            <pc:sldMk cId="3483934314" sldId="821"/>
            <ac:spMk id="588" creationId="{00000000-0000-0000-0000-000000000000}"/>
          </ac:spMkLst>
        </pc:spChg>
        <pc:spChg chg="del">
          <ac:chgData name="Brecht Nys" userId="8e187b20a541708e" providerId="LiveId" clId="{36D60E53-7AC6-461F-824A-71353C1A5322}" dt="2023-04-07T00:25:47.280" v="76" actId="478"/>
          <ac:spMkLst>
            <pc:docMk/>
            <pc:sldMk cId="3483934314" sldId="821"/>
            <ac:spMk id="589" creationId="{00000000-0000-0000-0000-000000000000}"/>
          </ac:spMkLst>
        </pc:spChg>
        <pc:spChg chg="del">
          <ac:chgData name="Brecht Nys" userId="8e187b20a541708e" providerId="LiveId" clId="{36D60E53-7AC6-461F-824A-71353C1A5322}" dt="2023-04-07T00:25:47.280" v="76" actId="478"/>
          <ac:spMkLst>
            <pc:docMk/>
            <pc:sldMk cId="3483934314" sldId="821"/>
            <ac:spMk id="590" creationId="{00000000-0000-0000-0000-000000000000}"/>
          </ac:spMkLst>
        </pc:spChg>
        <pc:spChg chg="del">
          <ac:chgData name="Brecht Nys" userId="8e187b20a541708e" providerId="LiveId" clId="{36D60E53-7AC6-461F-824A-71353C1A5322}" dt="2023-04-07T00:25:47.280" v="76" actId="478"/>
          <ac:spMkLst>
            <pc:docMk/>
            <pc:sldMk cId="3483934314" sldId="821"/>
            <ac:spMk id="591" creationId="{00000000-0000-0000-0000-000000000000}"/>
          </ac:spMkLst>
        </pc:spChg>
        <pc:spChg chg="del">
          <ac:chgData name="Brecht Nys" userId="8e187b20a541708e" providerId="LiveId" clId="{36D60E53-7AC6-461F-824A-71353C1A5322}" dt="2023-04-07T00:25:47.280" v="76" actId="478"/>
          <ac:spMkLst>
            <pc:docMk/>
            <pc:sldMk cId="3483934314" sldId="821"/>
            <ac:spMk id="592" creationId="{00000000-0000-0000-0000-000000000000}"/>
          </ac:spMkLst>
        </pc:spChg>
        <pc:spChg chg="del">
          <ac:chgData name="Brecht Nys" userId="8e187b20a541708e" providerId="LiveId" clId="{36D60E53-7AC6-461F-824A-71353C1A5322}" dt="2023-04-07T00:25:47.280" v="76" actId="478"/>
          <ac:spMkLst>
            <pc:docMk/>
            <pc:sldMk cId="3483934314" sldId="821"/>
            <ac:spMk id="593" creationId="{00000000-0000-0000-0000-000000000000}"/>
          </ac:spMkLst>
        </pc:spChg>
        <pc:spChg chg="del">
          <ac:chgData name="Brecht Nys" userId="8e187b20a541708e" providerId="LiveId" clId="{36D60E53-7AC6-461F-824A-71353C1A5322}" dt="2023-04-07T00:25:47.280" v="76" actId="478"/>
          <ac:spMkLst>
            <pc:docMk/>
            <pc:sldMk cId="3483934314" sldId="821"/>
            <ac:spMk id="594" creationId="{00000000-0000-0000-0000-000000000000}"/>
          </ac:spMkLst>
        </pc:spChg>
        <pc:grpChg chg="del">
          <ac:chgData name="Brecht Nys" userId="8e187b20a541708e" providerId="LiveId" clId="{36D60E53-7AC6-461F-824A-71353C1A5322}" dt="2023-04-07T00:25:47.280" v="76" actId="478"/>
          <ac:grpSpMkLst>
            <pc:docMk/>
            <pc:sldMk cId="3483934314" sldId="821"/>
            <ac:grpSpMk id="279" creationId="{C23DDF45-90EF-4B3A-A3C7-6146029E5583}"/>
          </ac:grpSpMkLst>
        </pc:grpChg>
        <pc:picChg chg="add del">
          <ac:chgData name="Brecht Nys" userId="8e187b20a541708e" providerId="LiveId" clId="{36D60E53-7AC6-461F-824A-71353C1A5322}" dt="2023-04-07T00:38:05.318" v="202"/>
          <ac:picMkLst>
            <pc:docMk/>
            <pc:sldMk cId="3483934314" sldId="821"/>
            <ac:picMk id="11" creationId="{F17F0FF2-0A8E-0335-13C8-4B9DE09D2F3D}"/>
          </ac:picMkLst>
        </pc:picChg>
        <pc:picChg chg="add mod">
          <ac:chgData name="Brecht Nys" userId="8e187b20a541708e" providerId="LiveId" clId="{36D60E53-7AC6-461F-824A-71353C1A5322}" dt="2023-04-07T01:04:26.656" v="1260" actId="12789"/>
          <ac:picMkLst>
            <pc:docMk/>
            <pc:sldMk cId="3483934314" sldId="821"/>
            <ac:picMk id="13" creationId="{E42525A9-8A87-0030-B929-1964E1BE0E1B}"/>
          </ac:picMkLst>
        </pc:picChg>
        <pc:picChg chg="add mod">
          <ac:chgData name="Brecht Nys" userId="8e187b20a541708e" providerId="LiveId" clId="{36D60E53-7AC6-461F-824A-71353C1A5322}" dt="2023-04-07T01:04:26.656" v="1260" actId="12789"/>
          <ac:picMkLst>
            <pc:docMk/>
            <pc:sldMk cId="3483934314" sldId="821"/>
            <ac:picMk id="20" creationId="{214981DB-E871-049C-E78A-18094843428C}"/>
          </ac:picMkLst>
        </pc:picChg>
        <pc:picChg chg="add mod">
          <ac:chgData name="Brecht Nys" userId="8e187b20a541708e" providerId="LiveId" clId="{36D60E53-7AC6-461F-824A-71353C1A5322}" dt="2023-04-07T01:04:26.656" v="1260" actId="12789"/>
          <ac:picMkLst>
            <pc:docMk/>
            <pc:sldMk cId="3483934314" sldId="821"/>
            <ac:picMk id="21" creationId="{A91BB158-B157-4A2E-4E1A-8F9EDC314196}"/>
          </ac:picMkLst>
        </pc:picChg>
        <pc:picChg chg="add del mod">
          <ac:chgData name="Brecht Nys" userId="8e187b20a541708e" providerId="LiveId" clId="{36D60E53-7AC6-461F-824A-71353C1A5322}" dt="2023-04-07T01:03:47.055" v="1252" actId="478"/>
          <ac:picMkLst>
            <pc:docMk/>
            <pc:sldMk cId="3483934314" sldId="821"/>
            <ac:picMk id="22" creationId="{B44EBC3A-50E4-58B1-0F45-6BDFCCBC62ED}"/>
          </ac:picMkLst>
        </pc:picChg>
        <pc:picChg chg="add mod">
          <ac:chgData name="Brecht Nys" userId="8e187b20a541708e" providerId="LiveId" clId="{36D60E53-7AC6-461F-824A-71353C1A5322}" dt="2023-04-07T01:04:26.656" v="1260" actId="12789"/>
          <ac:picMkLst>
            <pc:docMk/>
            <pc:sldMk cId="3483934314" sldId="821"/>
            <ac:picMk id="24" creationId="{97CFDB34-EFE0-9925-FA6A-D553E5A0816B}"/>
          </ac:picMkLst>
        </pc:picChg>
        <pc:picChg chg="del">
          <ac:chgData name="Brecht Nys" userId="8e187b20a541708e" providerId="LiveId" clId="{36D60E53-7AC6-461F-824A-71353C1A5322}" dt="2023-04-07T00:25:47.280" v="76" actId="478"/>
          <ac:picMkLst>
            <pc:docMk/>
            <pc:sldMk cId="3483934314" sldId="821"/>
            <ac:picMk id="551" creationId="{00000000-0000-0000-0000-000000000000}"/>
          </ac:picMkLst>
        </pc:picChg>
        <pc:picChg chg="del">
          <ac:chgData name="Brecht Nys" userId="8e187b20a541708e" providerId="LiveId" clId="{36D60E53-7AC6-461F-824A-71353C1A5322}" dt="2023-04-07T00:25:47.280" v="76" actId="478"/>
          <ac:picMkLst>
            <pc:docMk/>
            <pc:sldMk cId="3483934314" sldId="821"/>
            <ac:picMk id="553" creationId="{00000000-0000-0000-0000-000000000000}"/>
          </ac:picMkLst>
        </pc:picChg>
        <pc:picChg chg="del">
          <ac:chgData name="Brecht Nys" userId="8e187b20a541708e" providerId="LiveId" clId="{36D60E53-7AC6-461F-824A-71353C1A5322}" dt="2023-04-07T00:25:47.280" v="76" actId="478"/>
          <ac:picMkLst>
            <pc:docMk/>
            <pc:sldMk cId="3483934314" sldId="821"/>
            <ac:picMk id="554" creationId="{00000000-0000-0000-0000-000000000000}"/>
          </ac:picMkLst>
        </pc:picChg>
        <pc:cxnChg chg="del">
          <ac:chgData name="Brecht Nys" userId="8e187b20a541708e" providerId="LiveId" clId="{36D60E53-7AC6-461F-824A-71353C1A5322}" dt="2023-04-07T00:25:47.280" v="76" actId="478"/>
          <ac:cxnSpMkLst>
            <pc:docMk/>
            <pc:sldMk cId="3483934314" sldId="821"/>
            <ac:cxnSpMk id="560"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61"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4"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5"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6"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7"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8" creationId="{00000000-0000-0000-0000-000000000000}"/>
          </ac:cxnSpMkLst>
        </pc:cxnChg>
      </pc:sldChg>
      <pc:sldChg chg="addSp delSp modSp mod">
        <pc:chgData name="Brecht Nys" userId="8e187b20a541708e" providerId="LiveId" clId="{36D60E53-7AC6-461F-824A-71353C1A5322}" dt="2023-04-07T00:54:09.281" v="1111" actId="20577"/>
        <pc:sldMkLst>
          <pc:docMk/>
          <pc:sldMk cId="1777398863" sldId="830"/>
        </pc:sldMkLst>
        <pc:spChg chg="mod">
          <ac:chgData name="Brecht Nys" userId="8e187b20a541708e" providerId="LiveId" clId="{36D60E53-7AC6-461F-824A-71353C1A5322}" dt="2023-04-07T00:15:21.992" v="33" actId="14100"/>
          <ac:spMkLst>
            <pc:docMk/>
            <pc:sldMk cId="1777398863" sldId="830"/>
            <ac:spMk id="6" creationId="{7A7ABC60-E318-4903-BC01-B1CAACC679D3}"/>
          </ac:spMkLst>
        </pc:spChg>
        <pc:spChg chg="mod">
          <ac:chgData name="Brecht Nys" userId="8e187b20a541708e" providerId="LiveId" clId="{36D60E53-7AC6-461F-824A-71353C1A5322}" dt="2023-04-07T00:54:09.281" v="1111" actId="20577"/>
          <ac:spMkLst>
            <pc:docMk/>
            <pc:sldMk cId="1777398863" sldId="830"/>
            <ac:spMk id="8" creationId="{F6464A43-5B80-4854-9FC3-E00F515DC04B}"/>
          </ac:spMkLst>
        </pc:spChg>
        <pc:picChg chg="add mod ord">
          <ac:chgData name="Brecht Nys" userId="8e187b20a541708e" providerId="LiveId" clId="{36D60E53-7AC6-461F-824A-71353C1A5322}" dt="2023-04-07T00:13:33.580" v="13" actId="14100"/>
          <ac:picMkLst>
            <pc:docMk/>
            <pc:sldMk cId="1777398863" sldId="830"/>
            <ac:picMk id="3" creationId="{AE95D994-DD8F-BEA3-20A4-0A0D6414E408}"/>
          </ac:picMkLst>
        </pc:picChg>
        <pc:picChg chg="del">
          <ac:chgData name="Brecht Nys" userId="8e187b20a541708e" providerId="LiveId" clId="{36D60E53-7AC6-461F-824A-71353C1A5322}" dt="2023-04-07T00:12:50.014" v="7" actId="478"/>
          <ac:picMkLst>
            <pc:docMk/>
            <pc:sldMk cId="1777398863" sldId="830"/>
            <ac:picMk id="9" creationId="{0821F026-0BD5-4DE9-BBDB-D17E4B52F070}"/>
          </ac:picMkLst>
        </pc:picChg>
      </pc:sldChg>
      <pc:sldChg chg="delSp del mod">
        <pc:chgData name="Brecht Nys" userId="8e187b20a541708e" providerId="LiveId" clId="{36D60E53-7AC6-461F-824A-71353C1A5322}" dt="2023-04-07T00:24:00.476" v="68" actId="47"/>
        <pc:sldMkLst>
          <pc:docMk/>
          <pc:sldMk cId="815535048" sldId="831"/>
        </pc:sldMkLst>
        <pc:spChg chg="del">
          <ac:chgData name="Brecht Nys" userId="8e187b20a541708e" providerId="LiveId" clId="{36D60E53-7AC6-461F-824A-71353C1A5322}" dt="2023-04-07T00:11:23.022" v="2" actId="478"/>
          <ac:spMkLst>
            <pc:docMk/>
            <pc:sldMk cId="815535048" sldId="831"/>
            <ac:spMk id="6" creationId="{3BEB52CA-C942-4BCC-BE6E-4459164E1E84}"/>
          </ac:spMkLst>
        </pc:spChg>
      </pc:sldChg>
      <pc:sldChg chg="delSp modSp add mod">
        <pc:chgData name="Brecht Nys" userId="8e187b20a541708e" providerId="LiveId" clId="{36D60E53-7AC6-461F-824A-71353C1A5322}" dt="2023-04-07T01:02:41.329" v="1226" actId="14100"/>
        <pc:sldMkLst>
          <pc:docMk/>
          <pc:sldMk cId="3028581465" sldId="831"/>
        </pc:sldMkLst>
        <pc:spChg chg="mod">
          <ac:chgData name="Brecht Nys" userId="8e187b20a541708e" providerId="LiveId" clId="{36D60E53-7AC6-461F-824A-71353C1A5322}" dt="2023-04-07T00:50:47.511" v="1057" actId="20577"/>
          <ac:spMkLst>
            <pc:docMk/>
            <pc:sldMk cId="3028581465" sldId="831"/>
            <ac:spMk id="2" creationId="{00000000-0000-0000-0000-000000000000}"/>
          </ac:spMkLst>
        </pc:spChg>
        <pc:spChg chg="del mod">
          <ac:chgData name="Brecht Nys" userId="8e187b20a541708e" providerId="LiveId" clId="{36D60E53-7AC6-461F-824A-71353C1A5322}" dt="2023-04-07T00:51:10.501" v="1066" actId="478"/>
          <ac:spMkLst>
            <pc:docMk/>
            <pc:sldMk cId="3028581465" sldId="831"/>
            <ac:spMk id="3" creationId="{907196DC-5EE3-6096-0D3D-0036808A5DE5}"/>
          </ac:spMkLst>
        </pc:spChg>
        <pc:spChg chg="del">
          <ac:chgData name="Brecht Nys" userId="8e187b20a541708e" providerId="LiveId" clId="{36D60E53-7AC6-461F-824A-71353C1A5322}" dt="2023-04-07T00:50:50.775" v="1058" actId="478"/>
          <ac:spMkLst>
            <pc:docMk/>
            <pc:sldMk cId="3028581465" sldId="831"/>
            <ac:spMk id="6" creationId="{EA9D07E0-A5C6-86C9-3B2A-69EA97E6B596}"/>
          </ac:spMkLst>
        </pc:spChg>
        <pc:spChg chg="del">
          <ac:chgData name="Brecht Nys" userId="8e187b20a541708e" providerId="LiveId" clId="{36D60E53-7AC6-461F-824A-71353C1A5322}" dt="2023-04-07T00:50:50.775" v="1058" actId="478"/>
          <ac:spMkLst>
            <pc:docMk/>
            <pc:sldMk cId="3028581465" sldId="831"/>
            <ac:spMk id="7" creationId="{3B86108A-7AF6-C128-3538-E3129D1F76F6}"/>
          </ac:spMkLst>
        </pc:spChg>
        <pc:spChg chg="del">
          <ac:chgData name="Brecht Nys" userId="8e187b20a541708e" providerId="LiveId" clId="{36D60E53-7AC6-461F-824A-71353C1A5322}" dt="2023-04-07T00:50:50.775" v="1058" actId="478"/>
          <ac:spMkLst>
            <pc:docMk/>
            <pc:sldMk cId="3028581465" sldId="831"/>
            <ac:spMk id="8" creationId="{7C259A82-2B28-B7A5-116E-6429B8DC1E00}"/>
          </ac:spMkLst>
        </pc:spChg>
        <pc:spChg chg="del mod">
          <ac:chgData name="Brecht Nys" userId="8e187b20a541708e" providerId="LiveId" clId="{36D60E53-7AC6-461F-824A-71353C1A5322}" dt="2023-04-07T00:51:12.653" v="1067" actId="478"/>
          <ac:spMkLst>
            <pc:docMk/>
            <pc:sldMk cId="3028581465" sldId="831"/>
            <ac:spMk id="9" creationId="{98A78A18-825E-C595-B308-29F28B0C2017}"/>
          </ac:spMkLst>
        </pc:spChg>
        <pc:spChg chg="mod">
          <ac:chgData name="Brecht Nys" userId="8e187b20a541708e" providerId="LiveId" clId="{36D60E53-7AC6-461F-824A-71353C1A5322}" dt="2023-04-07T01:02:41.329" v="1226" actId="14100"/>
          <ac:spMkLst>
            <pc:docMk/>
            <pc:sldMk cId="3028581465" sldId="831"/>
            <ac:spMk id="10" creationId="{69C24F2A-80FB-A4C8-4845-7634C6D7F389}"/>
          </ac:spMkLst>
        </pc:spChg>
        <pc:spChg chg="del">
          <ac:chgData name="Brecht Nys" userId="8e187b20a541708e" providerId="LiveId" clId="{36D60E53-7AC6-461F-824A-71353C1A5322}" dt="2023-04-07T00:50:50.775" v="1058" actId="478"/>
          <ac:spMkLst>
            <pc:docMk/>
            <pc:sldMk cId="3028581465" sldId="831"/>
            <ac:spMk id="14" creationId="{DCB9BDD5-A700-4E32-2871-F20697599D28}"/>
          </ac:spMkLst>
        </pc:spChg>
        <pc:spChg chg="del">
          <ac:chgData name="Brecht Nys" userId="8e187b20a541708e" providerId="LiveId" clId="{36D60E53-7AC6-461F-824A-71353C1A5322}" dt="2023-04-07T00:50:50.775" v="1058" actId="478"/>
          <ac:spMkLst>
            <pc:docMk/>
            <pc:sldMk cId="3028581465" sldId="831"/>
            <ac:spMk id="15" creationId="{13B68796-0446-361E-2749-848866C53D7E}"/>
          </ac:spMkLst>
        </pc:spChg>
        <pc:spChg chg="del">
          <ac:chgData name="Brecht Nys" userId="8e187b20a541708e" providerId="LiveId" clId="{36D60E53-7AC6-461F-824A-71353C1A5322}" dt="2023-04-07T00:50:50.775" v="1058" actId="478"/>
          <ac:spMkLst>
            <pc:docMk/>
            <pc:sldMk cId="3028581465" sldId="831"/>
            <ac:spMk id="16" creationId="{6636AB43-34F2-5A6F-CCC1-352568226909}"/>
          </ac:spMkLst>
        </pc:spChg>
        <pc:spChg chg="del">
          <ac:chgData name="Brecht Nys" userId="8e187b20a541708e" providerId="LiveId" clId="{36D60E53-7AC6-461F-824A-71353C1A5322}" dt="2023-04-07T00:50:50.775" v="1058" actId="478"/>
          <ac:spMkLst>
            <pc:docMk/>
            <pc:sldMk cId="3028581465" sldId="831"/>
            <ac:spMk id="17" creationId="{76FB6254-5555-D084-7C16-D7ED2802050A}"/>
          </ac:spMkLst>
        </pc:spChg>
        <pc:spChg chg="del">
          <ac:chgData name="Brecht Nys" userId="8e187b20a541708e" providerId="LiveId" clId="{36D60E53-7AC6-461F-824A-71353C1A5322}" dt="2023-04-07T00:50:50.775" v="1058" actId="478"/>
          <ac:spMkLst>
            <pc:docMk/>
            <pc:sldMk cId="3028581465" sldId="831"/>
            <ac:spMk id="18" creationId="{CE08E418-6377-B2AF-7447-B8BCFA277450}"/>
          </ac:spMkLst>
        </pc:spChg>
        <pc:spChg chg="del">
          <ac:chgData name="Brecht Nys" userId="8e187b20a541708e" providerId="LiveId" clId="{36D60E53-7AC6-461F-824A-71353C1A5322}" dt="2023-04-07T00:50:50.775" v="1058" actId="478"/>
          <ac:spMkLst>
            <pc:docMk/>
            <pc:sldMk cId="3028581465" sldId="831"/>
            <ac:spMk id="19" creationId="{4A5C37BD-0855-3F66-8F29-24140BB80B28}"/>
          </ac:spMkLst>
        </pc:spChg>
        <pc:picChg chg="mod">
          <ac:chgData name="Brecht Nys" userId="8e187b20a541708e" providerId="LiveId" clId="{36D60E53-7AC6-461F-824A-71353C1A5322}" dt="2023-04-07T00:51:08.583" v="1065" actId="1076"/>
          <ac:picMkLst>
            <pc:docMk/>
            <pc:sldMk cId="3028581465" sldId="831"/>
            <ac:picMk id="13" creationId="{E42525A9-8A87-0030-B929-1964E1BE0E1B}"/>
          </ac:picMkLst>
        </pc:picChg>
        <pc:picChg chg="del">
          <ac:chgData name="Brecht Nys" userId="8e187b20a541708e" providerId="LiveId" clId="{36D60E53-7AC6-461F-824A-71353C1A5322}" dt="2023-04-07T00:50:50.775" v="1058" actId="478"/>
          <ac:picMkLst>
            <pc:docMk/>
            <pc:sldMk cId="3028581465" sldId="831"/>
            <ac:picMk id="20" creationId="{214981DB-E871-049C-E78A-18094843428C}"/>
          </ac:picMkLst>
        </pc:picChg>
        <pc:picChg chg="del">
          <ac:chgData name="Brecht Nys" userId="8e187b20a541708e" providerId="LiveId" clId="{36D60E53-7AC6-461F-824A-71353C1A5322}" dt="2023-04-07T00:50:50.775" v="1058" actId="478"/>
          <ac:picMkLst>
            <pc:docMk/>
            <pc:sldMk cId="3028581465" sldId="831"/>
            <ac:picMk id="21" creationId="{A91BB158-B157-4A2E-4E1A-8F9EDC314196}"/>
          </ac:picMkLst>
        </pc:picChg>
        <pc:picChg chg="del">
          <ac:chgData name="Brecht Nys" userId="8e187b20a541708e" providerId="LiveId" clId="{36D60E53-7AC6-461F-824A-71353C1A5322}" dt="2023-04-07T00:50:50.775" v="1058" actId="478"/>
          <ac:picMkLst>
            <pc:docMk/>
            <pc:sldMk cId="3028581465" sldId="831"/>
            <ac:picMk id="22" creationId="{B44EBC3A-50E4-58B1-0F45-6BDFCCBC62ED}"/>
          </ac:picMkLst>
        </pc:picChg>
      </pc:sldChg>
      <pc:sldChg chg="addSp delSp modSp add mod">
        <pc:chgData name="Brecht Nys" userId="8e187b20a541708e" providerId="LiveId" clId="{36D60E53-7AC6-461F-824A-71353C1A5322}" dt="2023-04-07T01:04:39" v="1263" actId="1076"/>
        <pc:sldMkLst>
          <pc:docMk/>
          <pc:sldMk cId="1481987114" sldId="832"/>
        </pc:sldMkLst>
        <pc:spChg chg="mod">
          <ac:chgData name="Brecht Nys" userId="8e187b20a541708e" providerId="LiveId" clId="{36D60E53-7AC6-461F-824A-71353C1A5322}" dt="2023-04-07T00:51:46.837" v="1080"/>
          <ac:spMkLst>
            <pc:docMk/>
            <pc:sldMk cId="1481987114" sldId="832"/>
            <ac:spMk id="2" creationId="{00000000-0000-0000-0000-000000000000}"/>
          </ac:spMkLst>
        </pc:spChg>
        <pc:spChg chg="mod">
          <ac:chgData name="Brecht Nys" userId="8e187b20a541708e" providerId="LiveId" clId="{36D60E53-7AC6-461F-824A-71353C1A5322}" dt="2023-04-07T01:02:45.836" v="1227" actId="403"/>
          <ac:spMkLst>
            <pc:docMk/>
            <pc:sldMk cId="1481987114" sldId="832"/>
            <ac:spMk id="10" creationId="{69C24F2A-80FB-A4C8-4845-7634C6D7F389}"/>
          </ac:spMkLst>
        </pc:spChg>
        <pc:picChg chg="add del mod">
          <ac:chgData name="Brecht Nys" userId="8e187b20a541708e" providerId="LiveId" clId="{36D60E53-7AC6-461F-824A-71353C1A5322}" dt="2023-04-07T01:04:36.194" v="1262" actId="478"/>
          <ac:picMkLst>
            <pc:docMk/>
            <pc:sldMk cId="1481987114" sldId="832"/>
            <ac:picMk id="3" creationId="{08B588F8-3A95-CD4B-DA4E-D85A6DD8F3E0}"/>
          </ac:picMkLst>
        </pc:picChg>
        <pc:picChg chg="add mod">
          <ac:chgData name="Brecht Nys" userId="8e187b20a541708e" providerId="LiveId" clId="{36D60E53-7AC6-461F-824A-71353C1A5322}" dt="2023-04-07T01:04:39" v="1263" actId="1076"/>
          <ac:picMkLst>
            <pc:docMk/>
            <pc:sldMk cId="1481987114" sldId="832"/>
            <ac:picMk id="4" creationId="{CFF355B1-4A95-EED8-2227-5CCA777D442A}"/>
          </ac:picMkLst>
        </pc:picChg>
        <pc:picChg chg="del">
          <ac:chgData name="Brecht Nys" userId="8e187b20a541708e" providerId="LiveId" clId="{36D60E53-7AC6-461F-824A-71353C1A5322}" dt="2023-04-07T00:51:59.495" v="1083" actId="478"/>
          <ac:picMkLst>
            <pc:docMk/>
            <pc:sldMk cId="1481987114" sldId="832"/>
            <ac:picMk id="13" creationId="{E42525A9-8A87-0030-B929-1964E1BE0E1B}"/>
          </ac:picMkLst>
        </pc:picChg>
      </pc:sldChg>
      <pc:sldChg chg="addSp delSp modSp add mod">
        <pc:chgData name="Brecht Nys" userId="8e187b20a541708e" providerId="LiveId" clId="{36D60E53-7AC6-461F-824A-71353C1A5322}" dt="2023-04-07T01:37:16.924" v="2175" actId="1035"/>
        <pc:sldMkLst>
          <pc:docMk/>
          <pc:sldMk cId="801080244" sldId="833"/>
        </pc:sldMkLst>
        <pc:spChg chg="mod">
          <ac:chgData name="Brecht Nys" userId="8e187b20a541708e" providerId="LiveId" clId="{36D60E53-7AC6-461F-824A-71353C1A5322}" dt="2023-04-07T00:52:25.860" v="1087"/>
          <ac:spMkLst>
            <pc:docMk/>
            <pc:sldMk cId="801080244" sldId="833"/>
            <ac:spMk id="2" creationId="{00000000-0000-0000-0000-000000000000}"/>
          </ac:spMkLst>
        </pc:spChg>
        <pc:spChg chg="add mod">
          <ac:chgData name="Brecht Nys" userId="8e187b20a541708e" providerId="LiveId" clId="{36D60E53-7AC6-461F-824A-71353C1A5322}" dt="2023-04-07T01:33:48.147" v="2009" actId="14100"/>
          <ac:spMkLst>
            <pc:docMk/>
            <pc:sldMk cId="801080244" sldId="833"/>
            <ac:spMk id="3" creationId="{F8DE80A3-CBC1-B61B-DF0B-A9CB537D6AE8}"/>
          </ac:spMkLst>
        </pc:spChg>
        <pc:spChg chg="add mod">
          <ac:chgData name="Brecht Nys" userId="8e187b20a541708e" providerId="LiveId" clId="{36D60E53-7AC6-461F-824A-71353C1A5322}" dt="2023-04-07T01:33:54.697" v="2011" actId="14100"/>
          <ac:spMkLst>
            <pc:docMk/>
            <pc:sldMk cId="801080244" sldId="833"/>
            <ac:spMk id="5" creationId="{A84829F8-DE25-27BC-F8BB-3EBA88B861E8}"/>
          </ac:spMkLst>
        </pc:spChg>
        <pc:spChg chg="add mod">
          <ac:chgData name="Brecht Nys" userId="8e187b20a541708e" providerId="LiveId" clId="{36D60E53-7AC6-461F-824A-71353C1A5322}" dt="2023-04-07T01:34:16.184" v="2020" actId="14100"/>
          <ac:spMkLst>
            <pc:docMk/>
            <pc:sldMk cId="801080244" sldId="833"/>
            <ac:spMk id="6" creationId="{AE00C083-B1DF-7EA2-A28B-BE6440888B11}"/>
          </ac:spMkLst>
        </pc:spChg>
        <pc:spChg chg="add mod">
          <ac:chgData name="Brecht Nys" userId="8e187b20a541708e" providerId="LiveId" clId="{36D60E53-7AC6-461F-824A-71353C1A5322}" dt="2023-04-07T01:37:16.924" v="2175" actId="1035"/>
          <ac:spMkLst>
            <pc:docMk/>
            <pc:sldMk cId="801080244" sldId="833"/>
            <ac:spMk id="7" creationId="{B3B568C5-3AD6-87C8-97FE-BC4297924F8A}"/>
          </ac:spMkLst>
        </pc:spChg>
        <pc:spChg chg="add mod">
          <ac:chgData name="Brecht Nys" userId="8e187b20a541708e" providerId="LiveId" clId="{36D60E53-7AC6-461F-824A-71353C1A5322}" dt="2023-04-07T01:33:52.114" v="2010" actId="14100"/>
          <ac:spMkLst>
            <pc:docMk/>
            <pc:sldMk cId="801080244" sldId="833"/>
            <ac:spMk id="8" creationId="{2FD2F3FB-C38D-90F5-7193-235609ED9EBA}"/>
          </ac:spMkLst>
        </pc:spChg>
        <pc:spChg chg="mod">
          <ac:chgData name="Brecht Nys" userId="8e187b20a541708e" providerId="LiveId" clId="{36D60E53-7AC6-461F-824A-71353C1A5322}" dt="2023-04-07T01:02:51.252" v="1228" actId="403"/>
          <ac:spMkLst>
            <pc:docMk/>
            <pc:sldMk cId="801080244" sldId="833"/>
            <ac:spMk id="10" creationId="{69C24F2A-80FB-A4C8-4845-7634C6D7F389}"/>
          </ac:spMkLst>
        </pc:spChg>
        <pc:spChg chg="add mod">
          <ac:chgData name="Brecht Nys" userId="8e187b20a541708e" providerId="LiveId" clId="{36D60E53-7AC6-461F-824A-71353C1A5322}" dt="2023-04-07T01:37:10.437" v="2173" actId="1036"/>
          <ac:spMkLst>
            <pc:docMk/>
            <pc:sldMk cId="801080244" sldId="833"/>
            <ac:spMk id="22" creationId="{A8C35B07-69C2-2599-F2A3-AA9560B7C39B}"/>
          </ac:spMkLst>
        </pc:spChg>
        <pc:spChg chg="add mod">
          <ac:chgData name="Brecht Nys" userId="8e187b20a541708e" providerId="LiveId" clId="{36D60E53-7AC6-461F-824A-71353C1A5322}" dt="2023-04-07T01:37:06.480" v="2169" actId="1036"/>
          <ac:spMkLst>
            <pc:docMk/>
            <pc:sldMk cId="801080244" sldId="833"/>
            <ac:spMk id="23" creationId="{E69BD72F-055B-E064-AF2F-B25606B8789A}"/>
          </ac:spMkLst>
        </pc:spChg>
        <pc:picChg chg="del">
          <ac:chgData name="Brecht Nys" userId="8e187b20a541708e" providerId="LiveId" clId="{36D60E53-7AC6-461F-824A-71353C1A5322}" dt="2023-04-07T00:52:51.605" v="1093" actId="478"/>
          <ac:picMkLst>
            <pc:docMk/>
            <pc:sldMk cId="801080244" sldId="833"/>
            <ac:picMk id="3" creationId="{08B588F8-3A95-CD4B-DA4E-D85A6DD8F3E0}"/>
          </ac:picMkLst>
        </pc:picChg>
        <pc:picChg chg="add mod">
          <ac:chgData name="Brecht Nys" userId="8e187b20a541708e" providerId="LiveId" clId="{36D60E53-7AC6-461F-824A-71353C1A5322}" dt="2023-04-07T01:10:51.601" v="1299" actId="1038"/>
          <ac:picMkLst>
            <pc:docMk/>
            <pc:sldMk cId="801080244" sldId="833"/>
            <ac:picMk id="4" creationId="{BBD01265-22C2-D44C-6CFD-21EC775D8082}"/>
          </ac:picMkLst>
        </pc:picChg>
        <pc:picChg chg="add mod">
          <ac:chgData name="Brecht Nys" userId="8e187b20a541708e" providerId="LiveId" clId="{36D60E53-7AC6-461F-824A-71353C1A5322}" dt="2023-04-07T01:36:10.587" v="2131" actId="14100"/>
          <ac:picMkLst>
            <pc:docMk/>
            <pc:sldMk cId="801080244" sldId="833"/>
            <ac:picMk id="11" creationId="{0C6E65F2-F6D9-3EAC-CD0D-58EEE2390A93}"/>
          </ac:picMkLst>
        </pc:picChg>
        <pc:picChg chg="add mod">
          <ac:chgData name="Brecht Nys" userId="8e187b20a541708e" providerId="LiveId" clId="{36D60E53-7AC6-461F-824A-71353C1A5322}" dt="2023-04-07T01:36:10.587" v="2131" actId="14100"/>
          <ac:picMkLst>
            <pc:docMk/>
            <pc:sldMk cId="801080244" sldId="833"/>
            <ac:picMk id="13" creationId="{0A78E78E-6180-432F-B041-9715EA376147}"/>
          </ac:picMkLst>
        </pc:picChg>
        <pc:picChg chg="add del">
          <ac:chgData name="Brecht Nys" userId="8e187b20a541708e" providerId="LiveId" clId="{36D60E53-7AC6-461F-824A-71353C1A5322}" dt="2023-04-07T01:32:11.940" v="1985" actId="22"/>
          <ac:picMkLst>
            <pc:docMk/>
            <pc:sldMk cId="801080244" sldId="833"/>
            <ac:picMk id="15" creationId="{9DE86626-9BBF-0639-2FBD-18F404E26030}"/>
          </ac:picMkLst>
        </pc:picChg>
        <pc:picChg chg="add mod">
          <ac:chgData name="Brecht Nys" userId="8e187b20a541708e" providerId="LiveId" clId="{36D60E53-7AC6-461F-824A-71353C1A5322}" dt="2023-04-07T01:37:00.853" v="2163" actId="1036"/>
          <ac:picMkLst>
            <pc:docMk/>
            <pc:sldMk cId="801080244" sldId="833"/>
            <ac:picMk id="17" creationId="{5359AB4E-ADB2-2FDD-B262-CB7F005464E9}"/>
          </ac:picMkLst>
        </pc:picChg>
        <pc:picChg chg="add mod">
          <ac:chgData name="Brecht Nys" userId="8e187b20a541708e" providerId="LiveId" clId="{36D60E53-7AC6-461F-824A-71353C1A5322}" dt="2023-04-07T01:37:00.853" v="2163" actId="1036"/>
          <ac:picMkLst>
            <pc:docMk/>
            <pc:sldMk cId="801080244" sldId="833"/>
            <ac:picMk id="19" creationId="{9644CC49-0FDB-75B7-4409-820B3467C0F6}"/>
          </ac:picMkLst>
        </pc:picChg>
        <pc:picChg chg="add mod">
          <ac:chgData name="Brecht Nys" userId="8e187b20a541708e" providerId="LiveId" clId="{36D60E53-7AC6-461F-824A-71353C1A5322}" dt="2023-04-07T01:37:00.853" v="2163" actId="1036"/>
          <ac:picMkLst>
            <pc:docMk/>
            <pc:sldMk cId="801080244" sldId="833"/>
            <ac:picMk id="21" creationId="{AA6889D7-6FF6-0EC9-1280-4F9A29D9EBA0}"/>
          </ac:picMkLst>
        </pc:picChg>
      </pc:sldChg>
      <pc:sldChg chg="addSp delSp modSp add mod">
        <pc:chgData name="Brecht Nys" userId="8e187b20a541708e" providerId="LiveId" clId="{36D60E53-7AC6-461F-824A-71353C1A5322}" dt="2023-04-07T01:03:11.299" v="1230" actId="403"/>
        <pc:sldMkLst>
          <pc:docMk/>
          <pc:sldMk cId="1984546389" sldId="834"/>
        </pc:sldMkLst>
        <pc:spChg chg="mod">
          <ac:chgData name="Brecht Nys" userId="8e187b20a541708e" providerId="LiveId" clId="{36D60E53-7AC6-461F-824A-71353C1A5322}" dt="2023-04-07T00:53:10.853" v="1096"/>
          <ac:spMkLst>
            <pc:docMk/>
            <pc:sldMk cId="1984546389" sldId="834"/>
            <ac:spMk id="2" creationId="{00000000-0000-0000-0000-000000000000}"/>
          </ac:spMkLst>
        </pc:spChg>
        <pc:spChg chg="mod">
          <ac:chgData name="Brecht Nys" userId="8e187b20a541708e" providerId="LiveId" clId="{36D60E53-7AC6-461F-824A-71353C1A5322}" dt="2023-04-07T01:03:11.299" v="1230" actId="403"/>
          <ac:spMkLst>
            <pc:docMk/>
            <pc:sldMk cId="1984546389" sldId="834"/>
            <ac:spMk id="10" creationId="{69C24F2A-80FB-A4C8-4845-7634C6D7F389}"/>
          </ac:spMkLst>
        </pc:spChg>
        <pc:picChg chg="add mod">
          <ac:chgData name="Brecht Nys" userId="8e187b20a541708e" providerId="LiveId" clId="{36D60E53-7AC6-461F-824A-71353C1A5322}" dt="2023-04-07T00:53:46.551" v="1103" actId="1076"/>
          <ac:picMkLst>
            <pc:docMk/>
            <pc:sldMk cId="1984546389" sldId="834"/>
            <ac:picMk id="3" creationId="{73A3DB8B-0020-5156-CD99-AD79435AA86A}"/>
          </ac:picMkLst>
        </pc:picChg>
        <pc:picChg chg="del">
          <ac:chgData name="Brecht Nys" userId="8e187b20a541708e" providerId="LiveId" clId="{36D60E53-7AC6-461F-824A-71353C1A5322}" dt="2023-04-07T00:53:44.207" v="1102" actId="478"/>
          <ac:picMkLst>
            <pc:docMk/>
            <pc:sldMk cId="1984546389" sldId="834"/>
            <ac:picMk id="4" creationId="{BBD01265-22C2-D44C-6CFD-21EC775D8082}"/>
          </ac:picMkLst>
        </pc:picChg>
      </pc:sldChg>
      <pc:sldChg chg="delSp modSp add del mod">
        <pc:chgData name="Brecht Nys" userId="8e187b20a541708e" providerId="LiveId" clId="{36D60E53-7AC6-461F-824A-71353C1A5322}" dt="2023-04-07T01:31:50.723" v="1983" actId="47"/>
        <pc:sldMkLst>
          <pc:docMk/>
          <pc:sldMk cId="2619478041" sldId="835"/>
        </pc:sldMkLst>
        <pc:spChg chg="mod">
          <ac:chgData name="Brecht Nys" userId="8e187b20a541708e" providerId="LiveId" clId="{36D60E53-7AC6-461F-824A-71353C1A5322}" dt="2023-04-07T01:31:07.694" v="1973" actId="14100"/>
          <ac:spMkLst>
            <pc:docMk/>
            <pc:sldMk cId="2619478041" sldId="835"/>
            <ac:spMk id="3" creationId="{F8DE80A3-CBC1-B61B-DF0B-A9CB537D6AE8}"/>
          </ac:spMkLst>
        </pc:spChg>
        <pc:spChg chg="del">
          <ac:chgData name="Brecht Nys" userId="8e187b20a541708e" providerId="LiveId" clId="{36D60E53-7AC6-461F-824A-71353C1A5322}" dt="2023-04-07T01:30:58.317" v="1970" actId="478"/>
          <ac:spMkLst>
            <pc:docMk/>
            <pc:sldMk cId="2619478041" sldId="835"/>
            <ac:spMk id="5" creationId="{A84829F8-DE25-27BC-F8BB-3EBA88B861E8}"/>
          </ac:spMkLst>
        </pc:spChg>
        <pc:spChg chg="mod">
          <ac:chgData name="Brecht Nys" userId="8e187b20a541708e" providerId="LiveId" clId="{36D60E53-7AC6-461F-824A-71353C1A5322}" dt="2023-04-07T01:31:19.405" v="1975" actId="14100"/>
          <ac:spMkLst>
            <pc:docMk/>
            <pc:sldMk cId="2619478041" sldId="835"/>
            <ac:spMk id="6" creationId="{AE00C083-B1DF-7EA2-A28B-BE6440888B11}"/>
          </ac:spMkLst>
        </pc:spChg>
        <pc:spChg chg="mod">
          <ac:chgData name="Brecht Nys" userId="8e187b20a541708e" providerId="LiveId" clId="{36D60E53-7AC6-461F-824A-71353C1A5322}" dt="2023-04-07T01:31:05.030" v="1972" actId="14100"/>
          <ac:spMkLst>
            <pc:docMk/>
            <pc:sldMk cId="2619478041" sldId="835"/>
            <ac:spMk id="7" creationId="{B3B568C5-3AD6-87C8-97FE-BC4297924F8A}"/>
          </ac:spMkLst>
        </pc:spChg>
        <pc:spChg chg="del">
          <ac:chgData name="Brecht Nys" userId="8e187b20a541708e" providerId="LiveId" clId="{36D60E53-7AC6-461F-824A-71353C1A5322}" dt="2023-04-07T01:30:58.317" v="1970" actId="478"/>
          <ac:spMkLst>
            <pc:docMk/>
            <pc:sldMk cId="2619478041" sldId="835"/>
            <ac:spMk id="8" creationId="{2FD2F3FB-C38D-90F5-7193-235609ED9EBA}"/>
          </ac:spMkLst>
        </pc:spChg>
        <pc:picChg chg="mod">
          <ac:chgData name="Brecht Nys" userId="8e187b20a541708e" providerId="LiveId" clId="{36D60E53-7AC6-461F-824A-71353C1A5322}" dt="2023-04-07T01:31:37.781" v="1980" actId="1076"/>
          <ac:picMkLst>
            <pc:docMk/>
            <pc:sldMk cId="2619478041" sldId="835"/>
            <ac:picMk id="11" creationId="{0C6E65F2-F6D9-3EAC-CD0D-58EEE2390A93}"/>
          </ac:picMkLst>
        </pc:picChg>
        <pc:picChg chg="mod">
          <ac:chgData name="Brecht Nys" userId="8e187b20a541708e" providerId="LiveId" clId="{36D60E53-7AC6-461F-824A-71353C1A5322}" dt="2023-04-07T01:31:42.114" v="1982" actId="1076"/>
          <ac:picMkLst>
            <pc:docMk/>
            <pc:sldMk cId="2619478041" sldId="835"/>
            <ac:picMk id="13" creationId="{0A78E78E-6180-432F-B041-9715EA376147}"/>
          </ac:picMkLst>
        </pc:picChg>
      </pc:sldChg>
      <pc:sldChg chg="delSp modSp del mod">
        <pc:chgData name="Brecht Nys" userId="8e187b20a541708e" providerId="LiveId" clId="{36D60E53-7AC6-461F-824A-71353C1A5322}" dt="2023-04-07T00:50:34.080" v="1037" actId="47"/>
        <pc:sldMkLst>
          <pc:docMk/>
          <pc:sldMk cId="3250051858" sldId="852"/>
        </pc:sldMkLst>
        <pc:spChg chg="mod">
          <ac:chgData name="Brecht Nys" userId="8e187b20a541708e" providerId="LiveId" clId="{36D60E53-7AC6-461F-824A-71353C1A5322}" dt="2023-04-07T00:27:52.002" v="136" actId="20577"/>
          <ac:spMkLst>
            <pc:docMk/>
            <pc:sldMk cId="3250051858" sldId="852"/>
            <ac:spMk id="2" creationId="{D15CC75F-DE5D-4CC9-A58C-C2B7638A667A}"/>
          </ac:spMkLst>
        </pc:spChg>
        <pc:spChg chg="del">
          <ac:chgData name="Brecht Nys" userId="8e187b20a541708e" providerId="LiveId" clId="{36D60E53-7AC6-461F-824A-71353C1A5322}" dt="2023-04-07T00:11:49.496" v="4" actId="478"/>
          <ac:spMkLst>
            <pc:docMk/>
            <pc:sldMk cId="3250051858" sldId="852"/>
            <ac:spMk id="6" creationId="{6B1E8997-475F-4E48-8E1E-BD9F8E1EC505}"/>
          </ac:spMkLst>
        </pc:spChg>
      </pc:sldChg>
      <pc:sldMasterChg chg="delSp mod modSldLayout">
        <pc:chgData name="Brecht Nys" userId="8e187b20a541708e" providerId="LiveId" clId="{36D60E53-7AC6-461F-824A-71353C1A5322}" dt="2023-04-07T00:11:35.198" v="3" actId="478"/>
        <pc:sldMasterMkLst>
          <pc:docMk/>
          <pc:sldMasterMk cId="2352157268" sldId="2147483648"/>
        </pc:sldMasterMkLst>
        <pc:spChg chg="del">
          <ac:chgData name="Brecht Nys" userId="8e187b20a541708e" providerId="LiveId" clId="{36D60E53-7AC6-461F-824A-71353C1A5322}" dt="2023-04-07T00:11:06.350" v="0" actId="478"/>
          <ac:spMkLst>
            <pc:docMk/>
            <pc:sldMasterMk cId="2352157268" sldId="2147483648"/>
            <ac:spMk id="4" creationId="{913FDD53-68C7-491D-8974-F2CDF6E65BAE}"/>
          </ac:spMkLst>
        </pc:spChg>
        <pc:spChg chg="del">
          <ac:chgData name="Brecht Nys" userId="8e187b20a541708e" providerId="LiveId" clId="{36D60E53-7AC6-461F-824A-71353C1A5322}" dt="2023-04-07T00:11:08.440" v="1" actId="478"/>
          <ac:spMkLst>
            <pc:docMk/>
            <pc:sldMasterMk cId="2352157268" sldId="2147483648"/>
            <ac:spMk id="5" creationId="{51247D62-6CA7-487C-AE60-4A613B62C8CD}"/>
          </ac:spMkLst>
        </pc:spChg>
        <pc:sldLayoutChg chg="delSp mod">
          <pc:chgData name="Brecht Nys" userId="8e187b20a541708e" providerId="LiveId" clId="{36D60E53-7AC6-461F-824A-71353C1A5322}" dt="2023-04-07T00:11:35.198" v="3" actId="478"/>
          <pc:sldLayoutMkLst>
            <pc:docMk/>
            <pc:sldMasterMk cId="2352157268" sldId="2147483648"/>
            <pc:sldLayoutMk cId="2841769788" sldId="2147483654"/>
          </pc:sldLayoutMkLst>
          <pc:spChg chg="del">
            <ac:chgData name="Brecht Nys" userId="8e187b20a541708e" providerId="LiveId" clId="{36D60E53-7AC6-461F-824A-71353C1A5322}" dt="2023-04-07T00:11:35.198" v="3" actId="478"/>
            <ac:spMkLst>
              <pc:docMk/>
              <pc:sldMasterMk cId="2352157268" sldId="2147483648"/>
              <pc:sldLayoutMk cId="2841769788" sldId="2147483654"/>
              <ac:spMk id="3" creationId="{1CE9A33F-E72D-4F8C-8D80-D05681AFFA4A}"/>
            </ac:spMkLst>
          </pc:spChg>
        </pc:sldLayoutChg>
      </pc:sldMasterChg>
    </pc:docChg>
  </pc:docChgLst>
  <pc:docChgLst>
    <pc:chgData name="Nys, B (Brecht) (Business Manager III)" userId="f0c14ff5-aa98-4919-8cfd-4bc2d31aed24" providerId="ADAL" clId="{74D9DAB8-25BB-43A5-BD9A-16F7145A14D8}"/>
    <pc:docChg chg="modSld">
      <pc:chgData name="Nys, B (Brecht) (Business Manager III)" userId="f0c14ff5-aa98-4919-8cfd-4bc2d31aed24" providerId="ADAL" clId="{74D9DAB8-25BB-43A5-BD9A-16F7145A14D8}" dt="2023-01-13T21:55:39.242" v="5" actId="167"/>
      <pc:docMkLst>
        <pc:docMk/>
      </pc:docMkLst>
      <pc:sldChg chg="addSp modSp mod">
        <pc:chgData name="Nys, B (Brecht) (Business Manager III)" userId="f0c14ff5-aa98-4919-8cfd-4bc2d31aed24" providerId="ADAL" clId="{74D9DAB8-25BB-43A5-BD9A-16F7145A14D8}" dt="2023-01-13T21:55:39.242" v="5" actId="167"/>
        <pc:sldMkLst>
          <pc:docMk/>
          <pc:sldMk cId="269678020" sldId="871"/>
        </pc:sldMkLst>
        <pc:spChg chg="add mod ord">
          <ac:chgData name="Nys, B (Brecht) (Business Manager III)" userId="f0c14ff5-aa98-4919-8cfd-4bc2d31aed24" providerId="ADAL" clId="{74D9DAB8-25BB-43A5-BD9A-16F7145A14D8}" dt="2023-01-13T21:55:39.242" v="5" actId="167"/>
          <ac:spMkLst>
            <pc:docMk/>
            <pc:sldMk cId="269678020" sldId="871"/>
            <ac:spMk id="42" creationId="{39204774-3469-4FCF-BD2B-3FE33A13F15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7CD168A-C781-4C6D-A949-C2D13F8CD8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Myriad for Rabobank" panose="020B0503030403020204" pitchFamily="34" charset="0"/>
            </a:endParaRPr>
          </a:p>
        </p:txBody>
      </p:sp>
      <p:sp>
        <p:nvSpPr>
          <p:cNvPr id="3" name="Date Placeholder 2">
            <a:extLst>
              <a:ext uri="{FF2B5EF4-FFF2-40B4-BE49-F238E27FC236}">
                <a16:creationId xmlns:a16="http://schemas.microsoft.com/office/drawing/2014/main" id="{B99A8A4A-56D9-4F3C-B5A1-C3F58ADDC3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99FBBC-7A2B-4402-888D-D94593E352F2}" type="datetimeFigureOut">
              <a:rPr lang="en-US" smtClean="0">
                <a:latin typeface="Myriad for Rabobank" panose="020B0503030403020204" pitchFamily="34" charset="0"/>
              </a:rPr>
              <a:t>4/9/2023</a:t>
            </a:fld>
            <a:endParaRPr lang="en-US">
              <a:latin typeface="Myriad for Rabobank" panose="020B0503030403020204" pitchFamily="34" charset="0"/>
            </a:endParaRPr>
          </a:p>
        </p:txBody>
      </p:sp>
      <p:sp>
        <p:nvSpPr>
          <p:cNvPr id="4" name="Footer Placeholder 3">
            <a:extLst>
              <a:ext uri="{FF2B5EF4-FFF2-40B4-BE49-F238E27FC236}">
                <a16:creationId xmlns:a16="http://schemas.microsoft.com/office/drawing/2014/main" id="{A5901F49-8CD1-43A4-BA0A-8CE42E9E23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Myriad for Rabobank" panose="020B0503030403020204" pitchFamily="34" charset="0"/>
            </a:endParaRPr>
          </a:p>
        </p:txBody>
      </p:sp>
      <p:sp>
        <p:nvSpPr>
          <p:cNvPr id="5" name="Slide Number Placeholder 4">
            <a:extLst>
              <a:ext uri="{FF2B5EF4-FFF2-40B4-BE49-F238E27FC236}">
                <a16:creationId xmlns:a16="http://schemas.microsoft.com/office/drawing/2014/main" id="{114580E8-58D4-4241-9610-651662AF82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B7FE92-BCEA-47E7-9617-D4352300F5D1}" type="slidenum">
              <a:rPr lang="en-US" smtClean="0">
                <a:latin typeface="Myriad for Rabobank" panose="020B0503030403020204" pitchFamily="34" charset="0"/>
              </a:rPr>
              <a:t>‹#›</a:t>
            </a:fld>
            <a:endParaRPr lang="en-US">
              <a:latin typeface="Myriad for Rabobank" panose="020B0503030403020204" pitchFamily="34" charset="0"/>
            </a:endParaRPr>
          </a:p>
        </p:txBody>
      </p:sp>
    </p:spTree>
    <p:extLst>
      <p:ext uri="{BB962C8B-B14F-4D97-AF65-F5344CB8AC3E}">
        <p14:creationId xmlns:p14="http://schemas.microsoft.com/office/powerpoint/2010/main" val="3646051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yriad for Rabobank" panose="020B0503030403020204" pitchFamily="34"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yriad for Rabobank" panose="020B0503030403020204" pitchFamily="34" charset="0"/>
              </a:defRPr>
            </a:lvl1pPr>
          </a:lstStyle>
          <a:p>
            <a:fld id="{D8F9A3D8-C38A-42A8-8108-56D4525C9E97}" type="datetimeFigureOut">
              <a:rPr lang="en-GB" smtClean="0"/>
              <a:pPr/>
              <a:t>09/04/2023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yriad for Rabobank" panose="020B0503030403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yriad for Rabobank" panose="020B0503030403020204" pitchFamily="34" charset="0"/>
              </a:defRPr>
            </a:lvl1pPr>
          </a:lstStyle>
          <a:p>
            <a:fld id="{005444ED-21FE-41E2-990D-ED635B34E95A}" type="slidenum">
              <a:rPr lang="en-GB" smtClean="0"/>
              <a:pPr/>
              <a:t>‹#›</a:t>
            </a:fld>
            <a:endParaRPr lang="en-GB"/>
          </a:p>
        </p:txBody>
      </p:sp>
    </p:spTree>
    <p:extLst>
      <p:ext uri="{BB962C8B-B14F-4D97-AF65-F5344CB8AC3E}">
        <p14:creationId xmlns:p14="http://schemas.microsoft.com/office/powerpoint/2010/main" val="101361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yriad for Rabobank" panose="020B0503030403020204" pitchFamily="34" charset="0"/>
        <a:ea typeface="+mn-ea"/>
        <a:cs typeface="+mn-cs"/>
      </a:defRPr>
    </a:lvl1pPr>
    <a:lvl2pPr marL="457200" algn="l" defTabSz="914400" rtl="0" eaLnBrk="1" latinLnBrk="0" hangingPunct="1">
      <a:defRPr sz="1200" kern="1200">
        <a:solidFill>
          <a:schemeClr val="tx1"/>
        </a:solidFill>
        <a:latin typeface="Myriad for Rabobank" panose="020B0503030403020204" pitchFamily="34" charset="0"/>
        <a:ea typeface="+mn-ea"/>
        <a:cs typeface="+mn-cs"/>
      </a:defRPr>
    </a:lvl2pPr>
    <a:lvl3pPr marL="914400" algn="l" defTabSz="914400" rtl="0" eaLnBrk="1" latinLnBrk="0" hangingPunct="1">
      <a:defRPr sz="1200" kern="1200">
        <a:solidFill>
          <a:schemeClr val="tx1"/>
        </a:solidFill>
        <a:latin typeface="Myriad for Rabobank" panose="020B0503030403020204" pitchFamily="34" charset="0"/>
        <a:ea typeface="+mn-ea"/>
        <a:cs typeface="+mn-cs"/>
      </a:defRPr>
    </a:lvl3pPr>
    <a:lvl4pPr marL="1371600" algn="l" defTabSz="914400" rtl="0" eaLnBrk="1" latinLnBrk="0" hangingPunct="1">
      <a:defRPr sz="1200" kern="1200">
        <a:solidFill>
          <a:schemeClr val="tx1"/>
        </a:solidFill>
        <a:latin typeface="Myriad for Rabobank" panose="020B0503030403020204" pitchFamily="34" charset="0"/>
        <a:ea typeface="+mn-ea"/>
        <a:cs typeface="+mn-cs"/>
      </a:defRPr>
    </a:lvl4pPr>
    <a:lvl5pPr marL="1828800" algn="l" defTabSz="914400" rtl="0" eaLnBrk="1" latinLnBrk="0" hangingPunct="1">
      <a:defRPr sz="1200" kern="1200">
        <a:solidFill>
          <a:schemeClr val="tx1"/>
        </a:solidFill>
        <a:latin typeface="Myriad for Rabobank" panose="020B0503030403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875" y="455613"/>
            <a:ext cx="6873875" cy="3867150"/>
          </a:xfrm>
        </p:spPr>
      </p:sp>
      <p:sp>
        <p:nvSpPr>
          <p:cNvPr id="5" name="Date Placeholder 4">
            <a:extLst>
              <a:ext uri="{FF2B5EF4-FFF2-40B4-BE49-F238E27FC236}">
                <a16:creationId xmlns:a16="http://schemas.microsoft.com/office/drawing/2014/main" id="{7554032D-B722-9849-9B5D-851F4D252356}"/>
              </a:ext>
            </a:extLst>
          </p:cNvPr>
          <p:cNvSpPr>
            <a:spLocks noGrp="1"/>
          </p:cNvSpPr>
          <p:nvPr>
            <p:ph type="dt" idx="1"/>
          </p:nvPr>
        </p:nvSpPr>
        <p:spPr/>
        <p:txBody>
          <a:bodyPr/>
          <a:lstStyle/>
          <a:p>
            <a:fld id="{90269B98-0EB3-3C41-BC4B-07A2AA69D85F}" type="datetime3">
              <a:rPr lang="en-US" smtClean="0"/>
              <a:t>9 April 2023</a:t>
            </a:fld>
            <a:endParaRPr lang="en-US" dirty="0"/>
          </a:p>
        </p:txBody>
      </p:sp>
      <p:sp>
        <p:nvSpPr>
          <p:cNvPr id="8" name="Notes Placeholder 7">
            <a:extLst>
              <a:ext uri="{FF2B5EF4-FFF2-40B4-BE49-F238E27FC236}">
                <a16:creationId xmlns:a16="http://schemas.microsoft.com/office/drawing/2014/main" id="{B535E763-4C05-2841-9165-2E7CA2F25875}"/>
              </a:ext>
            </a:extLst>
          </p:cNvPr>
          <p:cNvSpPr>
            <a:spLocks noGrp="1"/>
          </p:cNvSpPr>
          <p:nvPr>
            <p:ph type="body" sz="quarter" idx="3"/>
          </p:nvPr>
        </p:nvSpPr>
        <p:spPr/>
        <p:txBody>
          <a:bodyPr/>
          <a:lstStyle/>
          <a:p>
            <a:pPr lvl="1"/>
            <a:endParaRPr lang="en-US" dirty="0"/>
          </a:p>
        </p:txBody>
      </p:sp>
    </p:spTree>
    <p:extLst>
      <p:ext uri="{BB962C8B-B14F-4D97-AF65-F5344CB8AC3E}">
        <p14:creationId xmlns:p14="http://schemas.microsoft.com/office/powerpoint/2010/main" val="39347880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spcAft>
                <a:spcPts val="0"/>
              </a:spcAft>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8" name="Subtitle 2">
            <a:extLst>
              <a:ext uri="{FF2B5EF4-FFF2-40B4-BE49-F238E27FC236}">
                <a16:creationId xmlns:a16="http://schemas.microsoft.com/office/drawing/2014/main" id="{8A8E11C7-8AC7-4E57-9FF2-B2290BF164B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dirty="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23" name="Graphic 22">
            <a:extLst>
              <a:ext uri="{FF2B5EF4-FFF2-40B4-BE49-F238E27FC236}">
                <a16:creationId xmlns:a16="http://schemas.microsoft.com/office/drawing/2014/main" id="{D928D51D-9B86-4B1C-82E0-D5417B3B1A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69805" y="5878386"/>
            <a:ext cx="1901611" cy="810000"/>
          </a:xfrm>
          <a:prstGeom prst="rect">
            <a:avLst/>
          </a:prstGeom>
        </p:spPr>
      </p:pic>
    </p:spTree>
    <p:extLst>
      <p:ext uri="{BB962C8B-B14F-4D97-AF65-F5344CB8AC3E}">
        <p14:creationId xmlns:p14="http://schemas.microsoft.com/office/powerpoint/2010/main" val="362162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Narrow Box (Alternativ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25624"/>
            <a:ext cx="3891915"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7"/>
            <a:ext cx="2921932"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32996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and Colored Box">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2" name="Content Placeholder 2">
            <a:extLst>
              <a:ext uri="{FF2B5EF4-FFF2-40B4-BE49-F238E27FC236}">
                <a16:creationId xmlns:a16="http://schemas.microsoft.com/office/drawing/2014/main" id="{85A972DD-04C8-4185-AB1C-656E5DFFB344}"/>
              </a:ext>
            </a:extLst>
          </p:cNvPr>
          <p:cNvSpPr>
            <a:spLocks noGrp="1"/>
          </p:cNvSpPr>
          <p:nvPr>
            <p:ph idx="16"/>
          </p:nvPr>
        </p:nvSpPr>
        <p:spPr>
          <a:xfrm>
            <a:off x="6454140" y="2182368"/>
            <a:ext cx="5101123" cy="3898800"/>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32" name="Text Placeholder 21">
            <a:extLst>
              <a:ext uri="{FF2B5EF4-FFF2-40B4-BE49-F238E27FC236}">
                <a16:creationId xmlns:a16="http://schemas.microsoft.com/office/drawing/2014/main" id="{5CFCD660-1620-4442-A26C-73FA68AA94D4}"/>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33" name="Text Placeholder 21">
            <a:extLst>
              <a:ext uri="{FF2B5EF4-FFF2-40B4-BE49-F238E27FC236}">
                <a16:creationId xmlns:a16="http://schemas.microsoft.com/office/drawing/2014/main" id="{CDF8DE94-B253-4726-8471-04FD17FB8541}"/>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82753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Grey Box">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3" name="Content Placeholder 2">
            <a:extLst>
              <a:ext uri="{FF2B5EF4-FFF2-40B4-BE49-F238E27FC236}">
                <a16:creationId xmlns:a16="http://schemas.microsoft.com/office/drawing/2014/main" id="{74A976B8-CE61-4FB8-8C5C-BC4EB029D43E}"/>
              </a:ext>
            </a:extLst>
          </p:cNvPr>
          <p:cNvSpPr>
            <a:spLocks noGrp="1"/>
          </p:cNvSpPr>
          <p:nvPr>
            <p:ph idx="14"/>
          </p:nvPr>
        </p:nvSpPr>
        <p:spPr>
          <a:xfrm>
            <a:off x="6457950" y="2182367"/>
            <a:ext cx="5097442"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4" name="Graphic 31">
            <a:extLst>
              <a:ext uri="{FF2B5EF4-FFF2-40B4-BE49-F238E27FC236}">
                <a16:creationId xmlns:a16="http://schemas.microsoft.com/office/drawing/2014/main" id="{5E3F27FA-ACB7-4406-B3FD-7077391C97ED}"/>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281051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125133" cy="4258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1825625"/>
            <a:ext cx="5097442" cy="4258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0290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dirty="0"/>
          </a:p>
        </p:txBody>
      </p:sp>
      <p:sp>
        <p:nvSpPr>
          <p:cNvPr id="8" name="Content Placeholder 2">
            <a:extLst>
              <a:ext uri="{FF2B5EF4-FFF2-40B4-BE49-F238E27FC236}">
                <a16:creationId xmlns:a16="http://schemas.microsoft.com/office/drawing/2014/main" id="{08939D58-C1C0-4B9D-A773-F0B720E58C4D}"/>
              </a:ext>
            </a:extLst>
          </p:cNvPr>
          <p:cNvSpPr>
            <a:spLocks noGrp="1"/>
          </p:cNvSpPr>
          <p:nvPr>
            <p:ph idx="15"/>
          </p:nvPr>
        </p:nvSpPr>
        <p:spPr>
          <a:xfrm>
            <a:off x="6457268" y="1825624"/>
            <a:ext cx="5098123" cy="375320"/>
          </a:xfrm>
        </p:spPr>
        <p:txBody>
          <a:bodyPr/>
          <a:lstStyle>
            <a:lvl1pPr>
              <a:defRPr sz="1800">
                <a:solidFill>
                  <a:schemeClr val="accent1"/>
                </a:solidFill>
                <a:latin typeface="+mj-lt"/>
              </a:defRPr>
            </a:lvl1pPr>
          </a:lstStyle>
          <a:p>
            <a:pPr lvl="0"/>
            <a:r>
              <a:rPr lang="en-GB"/>
              <a:t>Click to edit Master text styles</a:t>
            </a:r>
          </a:p>
        </p:txBody>
      </p:sp>
      <p:sp>
        <p:nvSpPr>
          <p:cNvPr id="11" name="Content Placeholder 2">
            <a:extLst>
              <a:ext uri="{FF2B5EF4-FFF2-40B4-BE49-F238E27FC236}">
                <a16:creationId xmlns:a16="http://schemas.microsoft.com/office/drawing/2014/main" id="{94A1DAE0-8692-45F3-9DEA-569FA656A87F}"/>
              </a:ext>
            </a:extLst>
          </p:cNvPr>
          <p:cNvSpPr>
            <a:spLocks noGrp="1"/>
          </p:cNvSpPr>
          <p:nvPr>
            <p:ph idx="16"/>
          </p:nvPr>
        </p:nvSpPr>
        <p:spPr>
          <a:xfrm>
            <a:off x="609600"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Content Placeholder 2">
            <a:extLst>
              <a:ext uri="{FF2B5EF4-FFF2-40B4-BE49-F238E27FC236}">
                <a16:creationId xmlns:a16="http://schemas.microsoft.com/office/drawing/2014/main" id="{3EEABFBE-4C78-4351-96C2-D3FF80754D72}"/>
              </a:ext>
            </a:extLst>
          </p:cNvPr>
          <p:cNvSpPr>
            <a:spLocks noGrp="1"/>
          </p:cNvSpPr>
          <p:nvPr>
            <p:ph idx="17"/>
          </p:nvPr>
        </p:nvSpPr>
        <p:spPr>
          <a:xfrm>
            <a:off x="609600" y="1825624"/>
            <a:ext cx="5125133" cy="375320"/>
          </a:xfrm>
        </p:spPr>
        <p:txBody>
          <a:bodyPr/>
          <a:lstStyle>
            <a:lvl1pPr>
              <a:defRPr sz="1800">
                <a:solidFill>
                  <a:schemeClr val="accent1"/>
                </a:solidFill>
                <a:latin typeface="+mj-lt"/>
              </a:defRPr>
            </a:lvl1pPr>
          </a:lstStyle>
          <a:p>
            <a:pPr lvl="0"/>
            <a:r>
              <a:rPr lang="en-GB"/>
              <a:t>Click to edit Master text styles</a:t>
            </a:r>
          </a:p>
        </p:txBody>
      </p:sp>
      <p:sp>
        <p:nvSpPr>
          <p:cNvPr id="13" name="Content Placeholder 2">
            <a:extLst>
              <a:ext uri="{FF2B5EF4-FFF2-40B4-BE49-F238E27FC236}">
                <a16:creationId xmlns:a16="http://schemas.microsoft.com/office/drawing/2014/main" id="{3E3567DA-7FDE-4F80-9417-1509A0DF8406}"/>
              </a:ext>
            </a:extLst>
          </p:cNvPr>
          <p:cNvSpPr>
            <a:spLocks noGrp="1"/>
          </p:cNvSpPr>
          <p:nvPr>
            <p:ph idx="18"/>
          </p:nvPr>
        </p:nvSpPr>
        <p:spPr>
          <a:xfrm>
            <a:off x="6455658"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7251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A42A63B-AA5F-4310-89F4-A68488FAEAAE}"/>
              </a:ext>
            </a:extLst>
          </p:cNvPr>
          <p:cNvSpPr/>
          <p:nvPr userDrawn="1"/>
        </p:nvSpPr>
        <p:spPr>
          <a:xfrm>
            <a:off x="6346613"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D9875C34-4138-44AF-BA99-33CE682EC2D0}"/>
              </a:ext>
            </a:extLst>
          </p:cNvPr>
          <p:cNvSpPr/>
          <p:nvPr userDrawn="1"/>
        </p:nvSpPr>
        <p:spPr>
          <a:xfrm>
            <a:off x="605072"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87109" y="2127504"/>
            <a:ext cx="4471715"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B597999A-2D18-4A28-9241-389A5943B0E9}"/>
              </a:ext>
            </a:extLst>
          </p:cNvPr>
          <p:cNvSpPr>
            <a:spLocks noGrp="1"/>
          </p:cNvSpPr>
          <p:nvPr>
            <p:ph idx="14"/>
          </p:nvPr>
        </p:nvSpPr>
        <p:spPr>
          <a:xfrm>
            <a:off x="6724122" y="2127504"/>
            <a:ext cx="4485296"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7883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4" name="Content Placeholder 2">
            <a:extLst>
              <a:ext uri="{FF2B5EF4-FFF2-40B4-BE49-F238E27FC236}">
                <a16:creationId xmlns:a16="http://schemas.microsoft.com/office/drawing/2014/main" id="{E8756158-AD71-4657-B016-462F5BB6E563}"/>
              </a:ext>
            </a:extLst>
          </p:cNvPr>
          <p:cNvSpPr>
            <a:spLocks noGrp="1"/>
          </p:cNvSpPr>
          <p:nvPr>
            <p:ph idx="1"/>
          </p:nvPr>
        </p:nvSpPr>
        <p:spPr>
          <a:xfrm>
            <a:off x="636607"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5" name="Content Placeholder 2">
            <a:extLst>
              <a:ext uri="{FF2B5EF4-FFF2-40B4-BE49-F238E27FC236}">
                <a16:creationId xmlns:a16="http://schemas.microsoft.com/office/drawing/2014/main" id="{C2C4C67A-D1A2-432E-A3BA-95A33938C23A}"/>
              </a:ext>
            </a:extLst>
          </p:cNvPr>
          <p:cNvSpPr>
            <a:spLocks noGrp="1"/>
          </p:cNvSpPr>
          <p:nvPr>
            <p:ph idx="14"/>
          </p:nvPr>
        </p:nvSpPr>
        <p:spPr>
          <a:xfrm>
            <a:off x="6315078"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405988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8" name="Content Placeholder 2">
            <a:extLst>
              <a:ext uri="{FF2B5EF4-FFF2-40B4-BE49-F238E27FC236}">
                <a16:creationId xmlns:a16="http://schemas.microsoft.com/office/drawing/2014/main" id="{3783E246-0A6D-435E-AB64-DE73CC473C73}"/>
              </a:ext>
            </a:extLst>
          </p:cNvPr>
          <p:cNvSpPr>
            <a:spLocks noGrp="1"/>
          </p:cNvSpPr>
          <p:nvPr>
            <p:ph idx="14"/>
          </p:nvPr>
        </p:nvSpPr>
        <p:spPr>
          <a:xfrm>
            <a:off x="4421529"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Content Placeholder 2">
            <a:extLst>
              <a:ext uri="{FF2B5EF4-FFF2-40B4-BE49-F238E27FC236}">
                <a16:creationId xmlns:a16="http://schemas.microsoft.com/office/drawing/2014/main" id="{6C8E1D9C-8333-47AB-B804-C0ADB8A33E24}"/>
              </a:ext>
            </a:extLst>
          </p:cNvPr>
          <p:cNvSpPr>
            <a:spLocks noGrp="1"/>
          </p:cNvSpPr>
          <p:nvPr>
            <p:ph idx="15"/>
          </p:nvPr>
        </p:nvSpPr>
        <p:spPr>
          <a:xfrm>
            <a:off x="8206450"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12124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2" name="Content Placeholder 2">
            <a:extLst>
              <a:ext uri="{FF2B5EF4-FFF2-40B4-BE49-F238E27FC236}">
                <a16:creationId xmlns:a16="http://schemas.microsoft.com/office/drawing/2014/main" id="{B9A0A47F-AD57-4033-8D82-347C1FB4D71F}"/>
              </a:ext>
            </a:extLst>
          </p:cNvPr>
          <p:cNvSpPr>
            <a:spLocks noGrp="1"/>
          </p:cNvSpPr>
          <p:nvPr>
            <p:ph idx="17"/>
          </p:nvPr>
        </p:nvSpPr>
        <p:spPr>
          <a:xfrm>
            <a:off x="4421529" y="1825624"/>
            <a:ext cx="3348943" cy="375320"/>
          </a:xfrm>
        </p:spPr>
        <p:txBody>
          <a:bodyPr/>
          <a:lstStyle>
            <a:lvl1pPr>
              <a:defRPr sz="1800">
                <a:solidFill>
                  <a:schemeClr val="accent1"/>
                </a:solidFill>
                <a:latin typeface="+mj-lt"/>
              </a:defRPr>
            </a:lvl1pPr>
          </a:lstStyle>
          <a:p>
            <a:pPr lvl="0"/>
            <a:r>
              <a:rPr lang="en-GB"/>
              <a:t>Click to edit Master text styles</a:t>
            </a:r>
          </a:p>
        </p:txBody>
      </p:sp>
      <p:sp>
        <p:nvSpPr>
          <p:cNvPr id="14" name="Content Placeholder 2">
            <a:extLst>
              <a:ext uri="{FF2B5EF4-FFF2-40B4-BE49-F238E27FC236}">
                <a16:creationId xmlns:a16="http://schemas.microsoft.com/office/drawing/2014/main" id="{BD8CF2BB-201D-4025-8DDF-AA1705822F3F}"/>
              </a:ext>
            </a:extLst>
          </p:cNvPr>
          <p:cNvSpPr>
            <a:spLocks noGrp="1"/>
          </p:cNvSpPr>
          <p:nvPr>
            <p:ph idx="19"/>
          </p:nvPr>
        </p:nvSpPr>
        <p:spPr>
          <a:xfrm>
            <a:off x="609599" y="1825624"/>
            <a:ext cx="3348943" cy="375320"/>
          </a:xfrm>
        </p:spPr>
        <p:txBody>
          <a:bodyPr/>
          <a:lstStyle>
            <a:lvl1pPr>
              <a:defRPr sz="1800">
                <a:solidFill>
                  <a:schemeClr val="accent1"/>
                </a:solidFill>
                <a:latin typeface="+mj-lt"/>
              </a:defRPr>
            </a:lvl1pPr>
          </a:lstStyle>
          <a:p>
            <a:pPr lvl="0"/>
            <a:r>
              <a:rPr lang="en-GB"/>
              <a:t>Click to edit Master text styles</a:t>
            </a:r>
          </a:p>
        </p:txBody>
      </p:sp>
      <p:sp>
        <p:nvSpPr>
          <p:cNvPr id="15" name="Content Placeholder 2">
            <a:extLst>
              <a:ext uri="{FF2B5EF4-FFF2-40B4-BE49-F238E27FC236}">
                <a16:creationId xmlns:a16="http://schemas.microsoft.com/office/drawing/2014/main" id="{DC7F1298-04B9-4212-9456-F9BBB830EFA5}"/>
              </a:ext>
            </a:extLst>
          </p:cNvPr>
          <p:cNvSpPr>
            <a:spLocks noGrp="1"/>
          </p:cNvSpPr>
          <p:nvPr>
            <p:ph idx="20"/>
          </p:nvPr>
        </p:nvSpPr>
        <p:spPr>
          <a:xfrm>
            <a:off x="8206450" y="1825624"/>
            <a:ext cx="3345180" cy="375320"/>
          </a:xfrm>
        </p:spPr>
        <p:txBody>
          <a:bodyPr/>
          <a:lstStyle>
            <a:lvl1pPr>
              <a:defRPr sz="1800">
                <a:solidFill>
                  <a:schemeClr val="accent1"/>
                </a:solidFill>
                <a:latin typeface="+mj-lt"/>
              </a:defRPr>
            </a:lvl1pPr>
          </a:lstStyle>
          <a:p>
            <a:pPr lvl="0"/>
            <a:r>
              <a:rPr lang="en-GB"/>
              <a:t>Click to edit Master text styles</a:t>
            </a:r>
          </a:p>
        </p:txBody>
      </p:sp>
      <p:sp>
        <p:nvSpPr>
          <p:cNvPr id="17" name="Content Placeholder 2">
            <a:extLst>
              <a:ext uri="{FF2B5EF4-FFF2-40B4-BE49-F238E27FC236}">
                <a16:creationId xmlns:a16="http://schemas.microsoft.com/office/drawing/2014/main" id="{B81F54A8-411B-454E-87AD-0DFEE36CE113}"/>
              </a:ext>
            </a:extLst>
          </p:cNvPr>
          <p:cNvSpPr>
            <a:spLocks noGrp="1"/>
          </p:cNvSpPr>
          <p:nvPr>
            <p:ph idx="16"/>
          </p:nvPr>
        </p:nvSpPr>
        <p:spPr>
          <a:xfrm>
            <a:off x="609601" y="2182367"/>
            <a:ext cx="3348941"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0" name="Content Placeholder 2">
            <a:extLst>
              <a:ext uri="{FF2B5EF4-FFF2-40B4-BE49-F238E27FC236}">
                <a16:creationId xmlns:a16="http://schemas.microsoft.com/office/drawing/2014/main" id="{61200BA5-1CE1-435B-8EFF-1665476A973B}"/>
              </a:ext>
            </a:extLst>
          </p:cNvPr>
          <p:cNvSpPr>
            <a:spLocks noGrp="1"/>
          </p:cNvSpPr>
          <p:nvPr>
            <p:ph idx="21"/>
          </p:nvPr>
        </p:nvSpPr>
        <p:spPr>
          <a:xfrm>
            <a:off x="4425292" y="2182367"/>
            <a:ext cx="3345179"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Content Placeholder 2">
            <a:extLst>
              <a:ext uri="{FF2B5EF4-FFF2-40B4-BE49-F238E27FC236}">
                <a16:creationId xmlns:a16="http://schemas.microsoft.com/office/drawing/2014/main" id="{3EFF0397-128F-4901-B941-AE13693CD01C}"/>
              </a:ext>
            </a:extLst>
          </p:cNvPr>
          <p:cNvSpPr>
            <a:spLocks noGrp="1"/>
          </p:cNvSpPr>
          <p:nvPr>
            <p:ph idx="22"/>
          </p:nvPr>
        </p:nvSpPr>
        <p:spPr>
          <a:xfrm>
            <a:off x="8202688" y="2182367"/>
            <a:ext cx="3348941"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46989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A20301-7BF6-45FC-B9CD-8A1BE1F02F4F}"/>
              </a:ext>
            </a:extLst>
          </p:cNvPr>
          <p:cNvSpPr/>
          <p:nvPr userDrawn="1"/>
        </p:nvSpPr>
        <p:spPr>
          <a:xfrm>
            <a:off x="4367063"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a:extLst>
              <a:ext uri="{FF2B5EF4-FFF2-40B4-BE49-F238E27FC236}">
                <a16:creationId xmlns:a16="http://schemas.microsoft.com/office/drawing/2014/main" id="{C821B77C-2931-4152-AACB-E2B2E85FB18F}"/>
              </a:ext>
            </a:extLst>
          </p:cNvPr>
          <p:cNvSpPr/>
          <p:nvPr userDrawn="1"/>
        </p:nvSpPr>
        <p:spPr>
          <a:xfrm>
            <a:off x="820645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Rectangle 6">
            <a:extLst>
              <a:ext uri="{FF2B5EF4-FFF2-40B4-BE49-F238E27FC236}">
                <a16:creationId xmlns:a16="http://schemas.microsoft.com/office/drawing/2014/main" id="{7554ABDE-2DDB-4540-9685-AC7E89D5D478}"/>
              </a:ext>
            </a:extLst>
          </p:cNvPr>
          <p:cNvSpPr/>
          <p:nvPr userDrawn="1"/>
        </p:nvSpPr>
        <p:spPr>
          <a:xfrm>
            <a:off x="60960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29321" y="2133600"/>
            <a:ext cx="2718784"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DE225212-B380-442C-9723-F285DE7F0C43}"/>
              </a:ext>
            </a:extLst>
          </p:cNvPr>
          <p:cNvSpPr>
            <a:spLocks noGrp="1"/>
          </p:cNvSpPr>
          <p:nvPr>
            <p:ph idx="16"/>
          </p:nvPr>
        </p:nvSpPr>
        <p:spPr>
          <a:xfrm>
            <a:off x="4667974" y="2133600"/>
            <a:ext cx="2718786"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Content Placeholder 2">
            <a:extLst>
              <a:ext uri="{FF2B5EF4-FFF2-40B4-BE49-F238E27FC236}">
                <a16:creationId xmlns:a16="http://schemas.microsoft.com/office/drawing/2014/main" id="{32BC0A4C-EFCC-4DCE-95E4-FE5B17BA5D36}"/>
              </a:ext>
            </a:extLst>
          </p:cNvPr>
          <p:cNvSpPr>
            <a:spLocks noGrp="1"/>
          </p:cNvSpPr>
          <p:nvPr>
            <p:ph idx="17"/>
          </p:nvPr>
        </p:nvSpPr>
        <p:spPr>
          <a:xfrm>
            <a:off x="8512123" y="2133600"/>
            <a:ext cx="2723548"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04822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spcAft>
                <a:spcPts val="0"/>
              </a:spcAft>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8" name="Subtitle 2">
            <a:extLst>
              <a:ext uri="{FF2B5EF4-FFF2-40B4-BE49-F238E27FC236}">
                <a16:creationId xmlns:a16="http://schemas.microsoft.com/office/drawing/2014/main" id="{8A8E11C7-8AC7-4E57-9FF2-B2290BF164B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9" name="Graphic 8">
            <a:extLst>
              <a:ext uri="{FF2B5EF4-FFF2-40B4-BE49-F238E27FC236}">
                <a16:creationId xmlns:a16="http://schemas.microsoft.com/office/drawing/2014/main" id="{0DE39196-8121-4E1D-9D8A-F9B53D6A166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5301" y="5880324"/>
            <a:ext cx="3615059" cy="808822"/>
          </a:xfrm>
          <a:prstGeom prst="rect">
            <a:avLst/>
          </a:prstGeom>
        </p:spPr>
      </p:pic>
    </p:spTree>
    <p:extLst>
      <p:ext uri="{BB962C8B-B14F-4D97-AF65-F5344CB8AC3E}">
        <p14:creationId xmlns:p14="http://schemas.microsoft.com/office/powerpoint/2010/main" val="117650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7" name="Content Placeholder 2">
            <a:extLst>
              <a:ext uri="{FF2B5EF4-FFF2-40B4-BE49-F238E27FC236}">
                <a16:creationId xmlns:a16="http://schemas.microsoft.com/office/drawing/2014/main" id="{099C9476-3691-4CC7-AFA3-88F40B48B82A}"/>
              </a:ext>
            </a:extLst>
          </p:cNvPr>
          <p:cNvSpPr>
            <a:spLocks noGrp="1"/>
          </p:cNvSpPr>
          <p:nvPr>
            <p:ph idx="16"/>
          </p:nvPr>
        </p:nvSpPr>
        <p:spPr>
          <a:xfrm>
            <a:off x="636607"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8" name="Content Placeholder 2">
            <a:extLst>
              <a:ext uri="{FF2B5EF4-FFF2-40B4-BE49-F238E27FC236}">
                <a16:creationId xmlns:a16="http://schemas.microsoft.com/office/drawing/2014/main" id="{15969B9E-9D7C-4D77-B471-CFA2D5594B94}"/>
              </a:ext>
            </a:extLst>
          </p:cNvPr>
          <p:cNvSpPr>
            <a:spLocks noGrp="1"/>
          </p:cNvSpPr>
          <p:nvPr>
            <p:ph idx="17"/>
          </p:nvPr>
        </p:nvSpPr>
        <p:spPr>
          <a:xfrm>
            <a:off x="4421528"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Content Placeholder 2">
            <a:extLst>
              <a:ext uri="{FF2B5EF4-FFF2-40B4-BE49-F238E27FC236}">
                <a16:creationId xmlns:a16="http://schemas.microsoft.com/office/drawing/2014/main" id="{703F6A5C-0D68-49D8-81DF-34D57D7C64E5}"/>
              </a:ext>
            </a:extLst>
          </p:cNvPr>
          <p:cNvSpPr>
            <a:spLocks noGrp="1"/>
          </p:cNvSpPr>
          <p:nvPr>
            <p:ph idx="18"/>
          </p:nvPr>
        </p:nvSpPr>
        <p:spPr>
          <a:xfrm>
            <a:off x="8206449"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120833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parating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20640637-DF11-4206-9480-6EC6634A1FEB}"/>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lvl1pPr>
              <a:defRPr>
                <a:solidFill>
                  <a:schemeClr val="bg1"/>
                </a:solidFill>
              </a:defRPr>
            </a:lvl1p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3" name="Text Placeholder 21">
            <a:extLst>
              <a:ext uri="{FF2B5EF4-FFF2-40B4-BE49-F238E27FC236}">
                <a16:creationId xmlns:a16="http://schemas.microsoft.com/office/drawing/2014/main" id="{93B95CED-B9A6-43D3-B7B0-138C0E34B43E}"/>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4" name="Text Placeholder 21">
            <a:extLst>
              <a:ext uri="{FF2B5EF4-FFF2-40B4-BE49-F238E27FC236}">
                <a16:creationId xmlns:a16="http://schemas.microsoft.com/office/drawing/2014/main" id="{31CC5EE8-76F7-4A50-B2BA-45FEA3842ECE}"/>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55688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Picture">
    <p:bg>
      <p:bgPr>
        <a:solidFill>
          <a:schemeClr val="accent1"/>
        </a:solidFill>
        <a:effectLst/>
      </p:bgPr>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B3712A61-E9E2-4785-BF56-506FDD1FC314}"/>
              </a:ext>
            </a:extLst>
          </p:cNvPr>
          <p:cNvSpPr/>
          <p:nvPr userDrawn="1"/>
        </p:nvSpPr>
        <p:spPr>
          <a:xfrm>
            <a:off x="-74864" y="-4329"/>
            <a:ext cx="6162926" cy="6862507"/>
          </a:xfrm>
          <a:custGeom>
            <a:avLst/>
            <a:gdLst>
              <a:gd name="connsiteX0" fmla="*/ 4485905 w 6162926"/>
              <a:gd name="connsiteY0" fmla="*/ 0 h 6862507"/>
              <a:gd name="connsiteX1" fmla="*/ 6162926 w 6162926"/>
              <a:gd name="connsiteY1" fmla="*/ 0 h 6862507"/>
              <a:gd name="connsiteX2" fmla="*/ 6068048 w 6162926"/>
              <a:gd name="connsiteY2" fmla="*/ 185738 h 6862507"/>
              <a:gd name="connsiteX3" fmla="*/ 5784228 w 6162926"/>
              <a:gd name="connsiteY3" fmla="*/ 874354 h 6862507"/>
              <a:gd name="connsiteX4" fmla="*/ 5745003 w 6162926"/>
              <a:gd name="connsiteY4" fmla="*/ 995685 h 6862507"/>
              <a:gd name="connsiteX5" fmla="*/ 5729397 w 6162926"/>
              <a:gd name="connsiteY5" fmla="*/ 1038632 h 6862507"/>
              <a:gd name="connsiteX6" fmla="*/ 5705856 w 6162926"/>
              <a:gd name="connsiteY6" fmla="*/ 1116773 h 6862507"/>
              <a:gd name="connsiteX7" fmla="*/ 5667005 w 6162926"/>
              <a:gd name="connsiteY7" fmla="*/ 1236946 h 6862507"/>
              <a:gd name="connsiteX8" fmla="*/ 5637680 w 6162926"/>
              <a:gd name="connsiteY8" fmla="*/ 1343070 h 6862507"/>
              <a:gd name="connsiteX9" fmla="*/ 5616212 w 6162926"/>
              <a:gd name="connsiteY9" fmla="*/ 1414330 h 6862507"/>
              <a:gd name="connsiteX10" fmla="*/ 5603452 w 6162926"/>
              <a:gd name="connsiteY10" fmla="*/ 1466937 h 6862507"/>
              <a:gd name="connsiteX11" fmla="*/ 5595209 w 6162926"/>
              <a:gd name="connsiteY11" fmla="*/ 1496767 h 6862507"/>
              <a:gd name="connsiteX12" fmla="*/ 5532423 w 6162926"/>
              <a:gd name="connsiteY12" fmla="*/ 1758852 h 6862507"/>
              <a:gd name="connsiteX13" fmla="*/ 5531251 w 6162926"/>
              <a:gd name="connsiteY13" fmla="*/ 1764614 h 6862507"/>
              <a:gd name="connsiteX14" fmla="*/ 5521762 w 6162926"/>
              <a:gd name="connsiteY14" fmla="*/ 1803738 h 6862507"/>
              <a:gd name="connsiteX15" fmla="*/ 5505040 w 6162926"/>
              <a:gd name="connsiteY15" fmla="*/ 1893480 h 6862507"/>
              <a:gd name="connsiteX16" fmla="*/ 5478703 w 6162926"/>
              <a:gd name="connsiteY16" fmla="*/ 2022962 h 6862507"/>
              <a:gd name="connsiteX17" fmla="*/ 5458780 w 6162926"/>
              <a:gd name="connsiteY17" fmla="*/ 2141743 h 6862507"/>
              <a:gd name="connsiteX18" fmla="*/ 5446869 w 6162926"/>
              <a:gd name="connsiteY18" fmla="*/ 2205663 h 6862507"/>
              <a:gd name="connsiteX19" fmla="*/ 5442490 w 6162926"/>
              <a:gd name="connsiteY19" fmla="*/ 2238863 h 6862507"/>
              <a:gd name="connsiteX20" fmla="*/ 5434104 w 6162926"/>
              <a:gd name="connsiteY20" fmla="*/ 2288858 h 6862507"/>
              <a:gd name="connsiteX21" fmla="*/ 4718367 w 6162926"/>
              <a:gd name="connsiteY21" fmla="*/ 1123248 h 6862507"/>
              <a:gd name="connsiteX22" fmla="*/ 4503324 w 6162926"/>
              <a:gd name="connsiteY22" fmla="*/ 186795 h 6862507"/>
              <a:gd name="connsiteX23" fmla="*/ 0 w 6162926"/>
              <a:gd name="connsiteY23" fmla="*/ 0 h 6862507"/>
              <a:gd name="connsiteX24" fmla="*/ 4454089 w 6162926"/>
              <a:gd name="connsiteY24" fmla="*/ 0 h 6862507"/>
              <a:gd name="connsiteX25" fmla="*/ 4475713 w 6162926"/>
              <a:gd name="connsiteY25" fmla="*/ 221627 h 6862507"/>
              <a:gd name="connsiteX26" fmla="*/ 4685818 w 6162926"/>
              <a:gd name="connsiteY26" fmla="*/ 1134432 h 6862507"/>
              <a:gd name="connsiteX27" fmla="*/ 5427864 w 6162926"/>
              <a:gd name="connsiteY27" fmla="*/ 2331219 h 6862507"/>
              <a:gd name="connsiteX28" fmla="*/ 5436803 w 6162926"/>
              <a:gd name="connsiteY28" fmla="*/ 4722591 h 6862507"/>
              <a:gd name="connsiteX29" fmla="*/ 6025482 w 6162926"/>
              <a:gd name="connsiteY29" fmla="*/ 6670561 h 6862507"/>
              <a:gd name="connsiteX30" fmla="*/ 6126314 w 6162926"/>
              <a:gd name="connsiteY30" fmla="*/ 6862507 h 6862507"/>
              <a:gd name="connsiteX31" fmla="*/ 0 w 6162926"/>
              <a:gd name="connsiteY31" fmla="*/ 6862507 h 686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162926" h="6862507">
                <a:moveTo>
                  <a:pt x="4485905" y="0"/>
                </a:moveTo>
                <a:lnTo>
                  <a:pt x="6162926" y="0"/>
                </a:lnTo>
                <a:lnTo>
                  <a:pt x="6068048" y="185738"/>
                </a:lnTo>
                <a:cubicBezTo>
                  <a:pt x="5962587" y="406957"/>
                  <a:pt x="5867901" y="636625"/>
                  <a:pt x="5784228" y="874354"/>
                </a:cubicBezTo>
                <a:lnTo>
                  <a:pt x="5745003" y="995685"/>
                </a:lnTo>
                <a:lnTo>
                  <a:pt x="5729397" y="1038632"/>
                </a:lnTo>
                <a:lnTo>
                  <a:pt x="5705856" y="1116773"/>
                </a:lnTo>
                <a:lnTo>
                  <a:pt x="5667005" y="1236946"/>
                </a:lnTo>
                <a:lnTo>
                  <a:pt x="5637680" y="1343070"/>
                </a:lnTo>
                <a:lnTo>
                  <a:pt x="5616212" y="1414330"/>
                </a:lnTo>
                <a:lnTo>
                  <a:pt x="5603452" y="1466937"/>
                </a:lnTo>
                <a:lnTo>
                  <a:pt x="5595209" y="1496767"/>
                </a:lnTo>
                <a:cubicBezTo>
                  <a:pt x="5572776" y="1583765"/>
                  <a:pt x="5551844" y="1671140"/>
                  <a:pt x="5532423" y="1758852"/>
                </a:cubicBezTo>
                <a:lnTo>
                  <a:pt x="5531251" y="1764614"/>
                </a:lnTo>
                <a:lnTo>
                  <a:pt x="5521762" y="1803738"/>
                </a:lnTo>
                <a:lnTo>
                  <a:pt x="5505040" y="1893480"/>
                </a:lnTo>
                <a:lnTo>
                  <a:pt x="5478703" y="2022962"/>
                </a:lnTo>
                <a:lnTo>
                  <a:pt x="5458780" y="2141743"/>
                </a:lnTo>
                <a:lnTo>
                  <a:pt x="5446869" y="2205663"/>
                </a:lnTo>
                <a:lnTo>
                  <a:pt x="5442490" y="2238863"/>
                </a:lnTo>
                <a:lnTo>
                  <a:pt x="5434104" y="2288858"/>
                </a:lnTo>
                <a:cubicBezTo>
                  <a:pt x="5107942" y="1962016"/>
                  <a:pt x="4862779" y="1562752"/>
                  <a:pt x="4718367" y="1123248"/>
                </a:cubicBezTo>
                <a:cubicBezTo>
                  <a:pt x="4614238" y="804618"/>
                  <a:pt x="4542511" y="492660"/>
                  <a:pt x="4503324" y="186795"/>
                </a:cubicBezTo>
                <a:close/>
                <a:moveTo>
                  <a:pt x="0" y="0"/>
                </a:moveTo>
                <a:lnTo>
                  <a:pt x="4454089" y="0"/>
                </a:lnTo>
                <a:lnTo>
                  <a:pt x="4475713" y="221627"/>
                </a:lnTo>
                <a:cubicBezTo>
                  <a:pt x="4515072" y="521660"/>
                  <a:pt x="4585136" y="826318"/>
                  <a:pt x="4685818" y="1134432"/>
                </a:cubicBezTo>
                <a:cubicBezTo>
                  <a:pt x="4834750" y="1587052"/>
                  <a:pt x="5089171" y="1997379"/>
                  <a:pt x="5427864" y="2331219"/>
                </a:cubicBezTo>
                <a:cubicBezTo>
                  <a:pt x="5313370" y="3124423"/>
                  <a:pt x="5316389" y="3930285"/>
                  <a:pt x="5436803" y="4722591"/>
                </a:cubicBezTo>
                <a:cubicBezTo>
                  <a:pt x="5544736" y="5429281"/>
                  <a:pt x="5747139" y="6094007"/>
                  <a:pt x="6025482" y="6670561"/>
                </a:cubicBezTo>
                <a:lnTo>
                  <a:pt x="6126314" y="6862507"/>
                </a:lnTo>
                <a:lnTo>
                  <a:pt x="0" y="6862507"/>
                </a:lnTo>
                <a:close/>
              </a:path>
            </a:pathLst>
          </a:custGeom>
          <a:solidFill>
            <a:schemeClr val="bg1"/>
          </a:solidFill>
          <a:ln w="16739" cap="flat">
            <a:noFill/>
            <a:prstDash val="solid"/>
            <a:miter/>
          </a:ln>
        </p:spPr>
        <p:txBody>
          <a:bodyPr rtlCol="0" anchor="ctr">
            <a:noAutofit/>
          </a:bodyPr>
          <a:lstStyle/>
          <a:p>
            <a:endParaRPr lang="en-US"/>
          </a:p>
        </p:txBody>
      </p:sp>
      <p:sp>
        <p:nvSpPr>
          <p:cNvPr id="26" name="Picture Placeholder 25">
            <a:extLst>
              <a:ext uri="{FF2B5EF4-FFF2-40B4-BE49-F238E27FC236}">
                <a16:creationId xmlns:a16="http://schemas.microsoft.com/office/drawing/2014/main" id="{91EB24DA-6D15-4700-910D-C0BE2DBAFBC1}"/>
              </a:ext>
            </a:extLst>
          </p:cNvPr>
          <p:cNvSpPr>
            <a:spLocks noGrp="1"/>
          </p:cNvSpPr>
          <p:nvPr>
            <p:ph type="pic" sz="quarter" idx="14" hasCustomPrompt="1"/>
          </p:nvPr>
        </p:nvSpPr>
        <p:spPr>
          <a:xfrm>
            <a:off x="5279614" y="0"/>
            <a:ext cx="6912386" cy="6858000"/>
          </a:xfrm>
          <a:custGeom>
            <a:avLst/>
            <a:gdLst>
              <a:gd name="connsiteX0" fmla="*/ 3518 w 6912386"/>
              <a:gd name="connsiteY0" fmla="*/ 3862426 h 6858000"/>
              <a:gd name="connsiteX1" fmla="*/ 5761 w 6912386"/>
              <a:gd name="connsiteY1" fmla="*/ 3917802 h 6858000"/>
              <a:gd name="connsiteX2" fmla="*/ 4568 w 6912386"/>
              <a:gd name="connsiteY2" fmla="*/ 3902632 h 6858000"/>
              <a:gd name="connsiteX3" fmla="*/ 6651 w 6912386"/>
              <a:gd name="connsiteY3" fmla="*/ 3011487 h 6858000"/>
              <a:gd name="connsiteX4" fmla="*/ 0 w 6912386"/>
              <a:gd name="connsiteY4" fmla="*/ 3212933 h 6858000"/>
              <a:gd name="connsiteX5" fmla="*/ 4568 w 6912386"/>
              <a:gd name="connsiteY5" fmla="*/ 3037972 h 6858000"/>
              <a:gd name="connsiteX6" fmla="*/ 62923 w 6912386"/>
              <a:gd name="connsiteY6" fmla="*/ 2424724 h 6858000"/>
              <a:gd name="connsiteX7" fmla="*/ 24697 w 6912386"/>
              <a:gd name="connsiteY7" fmla="*/ 2782119 h 6858000"/>
              <a:gd name="connsiteX8" fmla="*/ 37878 w 6912386"/>
              <a:gd name="connsiteY8" fmla="*/ 2614586 h 6858000"/>
              <a:gd name="connsiteX9" fmla="*/ 104923 w 6912386"/>
              <a:gd name="connsiteY9" fmla="*/ 2358745 h 6858000"/>
              <a:gd name="connsiteX10" fmla="*/ 1797800 w 6912386"/>
              <a:gd name="connsiteY10" fmla="*/ 3303739 h 6858000"/>
              <a:gd name="connsiteX11" fmla="*/ 3614631 w 6912386"/>
              <a:gd name="connsiteY11" fmla="*/ 3532150 h 6858000"/>
              <a:gd name="connsiteX12" fmla="*/ 5433486 w 6912386"/>
              <a:gd name="connsiteY12" fmla="*/ 3223592 h 6858000"/>
              <a:gd name="connsiteX13" fmla="*/ 6814439 w 6912386"/>
              <a:gd name="connsiteY13" fmla="*/ 2598463 h 6858000"/>
              <a:gd name="connsiteX14" fmla="*/ 6912386 w 6912386"/>
              <a:gd name="connsiteY14" fmla="*/ 2535633 h 6858000"/>
              <a:gd name="connsiteX15" fmla="*/ 6912386 w 6912386"/>
              <a:gd name="connsiteY15" fmla="*/ 6858000 h 6858000"/>
              <a:gd name="connsiteX16" fmla="*/ 806446 w 6912386"/>
              <a:gd name="connsiteY16" fmla="*/ 6858000 h 6858000"/>
              <a:gd name="connsiteX17" fmla="*/ 770869 w 6912386"/>
              <a:gd name="connsiteY17" fmla="*/ 6794196 h 6858000"/>
              <a:gd name="connsiteX18" fmla="*/ 104923 w 6912386"/>
              <a:gd name="connsiteY18" fmla="*/ 2358745 h 6858000"/>
              <a:gd name="connsiteX19" fmla="*/ 177217 w 6912386"/>
              <a:gd name="connsiteY19" fmla="*/ 1758450 h 6858000"/>
              <a:gd name="connsiteX20" fmla="*/ 85820 w 6912386"/>
              <a:gd name="connsiteY20" fmla="*/ 2251143 h 6858000"/>
              <a:gd name="connsiteX21" fmla="*/ 92390 w 6912386"/>
              <a:gd name="connsiteY21" fmla="*/ 2201334 h 6858000"/>
              <a:gd name="connsiteX22" fmla="*/ 167283 w 6912386"/>
              <a:gd name="connsiteY22" fmla="*/ 1799409 h 6858000"/>
              <a:gd name="connsiteX23" fmla="*/ 296811 w 6912386"/>
              <a:gd name="connsiteY23" fmla="*/ 1293566 h 6858000"/>
              <a:gd name="connsiteX24" fmla="*/ 181716 w 6912386"/>
              <a:gd name="connsiteY24" fmla="*/ 1739902 h 6858000"/>
              <a:gd name="connsiteX25" fmla="*/ 261733 w 6912386"/>
              <a:gd name="connsiteY25" fmla="*/ 1410001 h 6858000"/>
              <a:gd name="connsiteX26" fmla="*/ 438727 w 6912386"/>
              <a:gd name="connsiteY26" fmla="*/ 858693 h 6858000"/>
              <a:gd name="connsiteX27" fmla="*/ 337166 w 6912386"/>
              <a:gd name="connsiteY27" fmla="*/ 1159615 h 6858000"/>
              <a:gd name="connsiteX28" fmla="*/ 374918 w 6912386"/>
              <a:gd name="connsiteY28" fmla="*/ 1034303 h 6858000"/>
              <a:gd name="connsiteX29" fmla="*/ 844835 w 6912386"/>
              <a:gd name="connsiteY29" fmla="*/ 0 h 6858000"/>
              <a:gd name="connsiteX30" fmla="*/ 6912386 w 6912386"/>
              <a:gd name="connsiteY30" fmla="*/ 0 h 6858000"/>
              <a:gd name="connsiteX31" fmla="*/ 6912386 w 6912386"/>
              <a:gd name="connsiteY31" fmla="*/ 2494142 h 6858000"/>
              <a:gd name="connsiteX32" fmla="*/ 6810598 w 6912386"/>
              <a:gd name="connsiteY32" fmla="*/ 2559489 h 6858000"/>
              <a:gd name="connsiteX33" fmla="*/ 5423030 w 6912386"/>
              <a:gd name="connsiteY33" fmla="*/ 3190041 h 6858000"/>
              <a:gd name="connsiteX34" fmla="*/ 1807243 w 6912386"/>
              <a:gd name="connsiteY34" fmla="*/ 3269849 h 6858000"/>
              <a:gd name="connsiteX35" fmla="*/ 110825 w 6912386"/>
              <a:gd name="connsiteY35" fmla="*/ 2315707 h 6858000"/>
              <a:gd name="connsiteX36" fmla="*/ 344738 w 6912386"/>
              <a:gd name="connsiteY36" fmla="*/ 1241597 h 6858000"/>
              <a:gd name="connsiteX37" fmla="*/ 772379 w 6912386"/>
              <a:gd name="connsiteY37" fmla="*/ 13770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912386" h="6858000">
                <a:moveTo>
                  <a:pt x="3518" y="3862426"/>
                </a:moveTo>
                <a:lnTo>
                  <a:pt x="5761" y="3917802"/>
                </a:lnTo>
                <a:lnTo>
                  <a:pt x="4568" y="3902632"/>
                </a:lnTo>
                <a:close/>
                <a:moveTo>
                  <a:pt x="6651" y="3011487"/>
                </a:moveTo>
                <a:lnTo>
                  <a:pt x="0" y="3212933"/>
                </a:lnTo>
                <a:lnTo>
                  <a:pt x="4568" y="3037972"/>
                </a:lnTo>
                <a:close/>
                <a:moveTo>
                  <a:pt x="62923" y="2424724"/>
                </a:moveTo>
                <a:lnTo>
                  <a:pt x="24697" y="2782119"/>
                </a:lnTo>
                <a:lnTo>
                  <a:pt x="37878" y="2614586"/>
                </a:lnTo>
                <a:close/>
                <a:moveTo>
                  <a:pt x="104923" y="2358745"/>
                </a:moveTo>
                <a:cubicBezTo>
                  <a:pt x="538514" y="2778460"/>
                  <a:pt x="1111577" y="3102100"/>
                  <a:pt x="1797800" y="3303739"/>
                </a:cubicBezTo>
                <a:cubicBezTo>
                  <a:pt x="2356863" y="3468099"/>
                  <a:pt x="2985241" y="3547061"/>
                  <a:pt x="3614631" y="3532150"/>
                </a:cubicBezTo>
                <a:cubicBezTo>
                  <a:pt x="4232587" y="3518255"/>
                  <a:pt x="4845248" y="3414318"/>
                  <a:pt x="5433486" y="3223592"/>
                </a:cubicBezTo>
                <a:cubicBezTo>
                  <a:pt x="5981061" y="3042922"/>
                  <a:pt x="6436210" y="2828478"/>
                  <a:pt x="6814439" y="2598463"/>
                </a:cubicBezTo>
                <a:lnTo>
                  <a:pt x="6912386" y="2535633"/>
                </a:lnTo>
                <a:lnTo>
                  <a:pt x="6912386" y="6858000"/>
                </a:lnTo>
                <a:lnTo>
                  <a:pt x="806446" y="6858000"/>
                </a:lnTo>
                <a:lnTo>
                  <a:pt x="770869" y="6794196"/>
                </a:lnTo>
                <a:cubicBezTo>
                  <a:pt x="130701" y="5560220"/>
                  <a:pt x="-114318" y="3926988"/>
                  <a:pt x="104923" y="2358745"/>
                </a:cubicBezTo>
                <a:close/>
                <a:moveTo>
                  <a:pt x="177217" y="1758450"/>
                </a:moveTo>
                <a:lnTo>
                  <a:pt x="85820" y="2251143"/>
                </a:lnTo>
                <a:lnTo>
                  <a:pt x="92390" y="2201334"/>
                </a:lnTo>
                <a:cubicBezTo>
                  <a:pt x="114003" y="2065405"/>
                  <a:pt x="139013" y="1931364"/>
                  <a:pt x="167283" y="1799409"/>
                </a:cubicBezTo>
                <a:close/>
                <a:moveTo>
                  <a:pt x="296811" y="1293566"/>
                </a:moveTo>
                <a:lnTo>
                  <a:pt x="181716" y="1739902"/>
                </a:lnTo>
                <a:lnTo>
                  <a:pt x="261733" y="1410001"/>
                </a:lnTo>
                <a:close/>
                <a:moveTo>
                  <a:pt x="438727" y="858693"/>
                </a:moveTo>
                <a:lnTo>
                  <a:pt x="337166" y="1159615"/>
                </a:lnTo>
                <a:lnTo>
                  <a:pt x="374918" y="1034303"/>
                </a:lnTo>
                <a:close/>
                <a:moveTo>
                  <a:pt x="844835" y="0"/>
                </a:moveTo>
                <a:lnTo>
                  <a:pt x="6912386" y="0"/>
                </a:lnTo>
                <a:lnTo>
                  <a:pt x="6912386" y="2494142"/>
                </a:lnTo>
                <a:lnTo>
                  <a:pt x="6810598" y="2559489"/>
                </a:lnTo>
                <a:cubicBezTo>
                  <a:pt x="6404413" y="2807894"/>
                  <a:pt x="5939975" y="3019495"/>
                  <a:pt x="5423030" y="3190041"/>
                </a:cubicBezTo>
                <a:cubicBezTo>
                  <a:pt x="4259031" y="3574850"/>
                  <a:pt x="2941224" y="3603317"/>
                  <a:pt x="1807243" y="3269849"/>
                </a:cubicBezTo>
                <a:cubicBezTo>
                  <a:pt x="1117141" y="3067024"/>
                  <a:pt x="542561" y="2741013"/>
                  <a:pt x="110825" y="2315707"/>
                </a:cubicBezTo>
                <a:cubicBezTo>
                  <a:pt x="163106" y="1952503"/>
                  <a:pt x="241275" y="1593546"/>
                  <a:pt x="344738" y="1241597"/>
                </a:cubicBezTo>
                <a:cubicBezTo>
                  <a:pt x="459619" y="852785"/>
                  <a:pt x="602739" y="484216"/>
                  <a:pt x="772379" y="137706"/>
                </a:cubicBezTo>
                <a:close/>
              </a:path>
            </a:pathLst>
          </a:cu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947023"/>
            <a:ext cx="3985549" cy="640585"/>
          </a:xfrm>
        </p:spPr>
        <p:txBody>
          <a:bodyPr anchor="b">
            <a:noAutofit/>
          </a:bodyPr>
          <a:lstStyle>
            <a:lvl1pPr>
              <a:defRPr>
                <a:solidFill>
                  <a:schemeClr val="accent1"/>
                </a:solidFill>
              </a:defRPr>
            </a:lvl1pPr>
          </a:lstStyle>
          <a:p>
            <a:r>
              <a:rPr lang="en-GB"/>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602848"/>
            <a:ext cx="3985549" cy="462728"/>
          </a:xfrm>
        </p:spPr>
        <p:txBody>
          <a:bodyPr lIns="0" tIns="0" rIns="0" bIns="0">
            <a:noAutofit/>
          </a:bodyPr>
          <a:lstStyle>
            <a:lvl1pPr>
              <a:defRPr lang="en-GB" sz="2400" dirty="0">
                <a:solidFill>
                  <a:schemeClr val="tx2"/>
                </a:solidFill>
              </a:defRPr>
            </a:lvl1pPr>
          </a:lstStyle>
          <a:p>
            <a:pPr marL="0" lvl="0" indent="0">
              <a:buNone/>
            </a:pPr>
            <a:r>
              <a:rPr lang="en-GB" noProof="0"/>
              <a:t>Click to edit Master subtitle style</a:t>
            </a:r>
            <a:endParaRPr lang="en-US" noProof="0" dirty="0"/>
          </a:p>
        </p:txBody>
      </p:sp>
      <p:sp>
        <p:nvSpPr>
          <p:cNvPr id="27" name="Text Placeholder 21">
            <a:extLst>
              <a:ext uri="{FF2B5EF4-FFF2-40B4-BE49-F238E27FC236}">
                <a16:creationId xmlns:a16="http://schemas.microsoft.com/office/drawing/2014/main" id="{FD0E20D7-71DE-4793-9AB1-96EA2776F8C8}"/>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29" name="Text Placeholder 21">
            <a:extLst>
              <a:ext uri="{FF2B5EF4-FFF2-40B4-BE49-F238E27FC236}">
                <a16:creationId xmlns:a16="http://schemas.microsoft.com/office/drawing/2014/main" id="{44A0F315-9FFD-48A3-ABBB-761872DC1980}"/>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56757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with Pictur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63D145-9570-439A-AF4E-3F0A8CE63BFD}"/>
              </a:ext>
            </a:extLst>
          </p:cNvPr>
          <p:cNvSpPr/>
          <p:nvPr userDrawn="1"/>
        </p:nvSpPr>
        <p:spPr>
          <a:xfrm>
            <a:off x="-74864" y="0"/>
            <a:ext cx="61708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947023"/>
            <a:ext cx="3985549" cy="640585"/>
          </a:xfrm>
        </p:spPr>
        <p:txBody>
          <a:bodyPr anchor="b">
            <a:noAutofit/>
          </a:bodyPr>
          <a:lstStyle>
            <a:lvl1pPr>
              <a:defRPr>
                <a:solidFill>
                  <a:schemeClr val="accent1"/>
                </a:solidFill>
              </a:defRPr>
            </a:lvl1p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602848"/>
            <a:ext cx="3985549" cy="462728"/>
          </a:xfrm>
        </p:spPr>
        <p:txBody>
          <a:bodyPr lIns="0" tIns="0" rIns="0" bIns="0">
            <a:noAutofit/>
          </a:bodyPr>
          <a:lstStyle>
            <a:lvl1pPr>
              <a:defRPr lang="en-GB" sz="2400" dirty="0">
                <a:solidFill>
                  <a:schemeClr val="tx2"/>
                </a:solidFill>
              </a:defRPr>
            </a:lvl1pPr>
          </a:lstStyle>
          <a:p>
            <a:pPr marL="0" lvl="0" indent="0">
              <a:buNone/>
            </a:pPr>
            <a:r>
              <a:rPr lang="en-GB" noProof="0"/>
              <a:t>Click to edit Master subtitle style</a:t>
            </a:r>
            <a:endParaRPr lang="en-US" noProof="0"/>
          </a:p>
        </p:txBody>
      </p:sp>
      <p:sp>
        <p:nvSpPr>
          <p:cNvPr id="13" name="Picture Placeholder 12">
            <a:extLst>
              <a:ext uri="{FF2B5EF4-FFF2-40B4-BE49-F238E27FC236}">
                <a16:creationId xmlns:a16="http://schemas.microsoft.com/office/drawing/2014/main" id="{E8398221-5A25-4A8D-8F58-2E6809428F4B}"/>
              </a:ext>
            </a:extLst>
          </p:cNvPr>
          <p:cNvSpPr>
            <a:spLocks noGrp="1"/>
          </p:cNvSpPr>
          <p:nvPr>
            <p:ph type="pic" sz="quarter" idx="14" hasCustomPrompt="1"/>
          </p:nvPr>
        </p:nvSpPr>
        <p:spPr>
          <a:xfrm>
            <a:off x="609600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0" name="Text Placeholder 21">
            <a:extLst>
              <a:ext uri="{FF2B5EF4-FFF2-40B4-BE49-F238E27FC236}">
                <a16:creationId xmlns:a16="http://schemas.microsoft.com/office/drawing/2014/main" id="{667F89F9-3CE8-4E08-9B57-CB5F65797AC9}"/>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1" name="Text Placeholder 21">
            <a:extLst>
              <a:ext uri="{FF2B5EF4-FFF2-40B4-BE49-F238E27FC236}">
                <a16:creationId xmlns:a16="http://schemas.microsoft.com/office/drawing/2014/main" id="{B731A0C5-A536-445A-8805-8BA49FB27392}"/>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380687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Quote Slide">
    <p:bg>
      <p:bgPr>
        <a:solidFill>
          <a:schemeClr val="tx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4" name="Text Placeholder 3">
            <a:extLst>
              <a:ext uri="{FF2B5EF4-FFF2-40B4-BE49-F238E27FC236}">
                <a16:creationId xmlns:a16="http://schemas.microsoft.com/office/drawing/2014/main" id="{F07E94E8-D37C-4617-835F-A14D05D5FA49}"/>
              </a:ext>
            </a:extLst>
          </p:cNvPr>
          <p:cNvSpPr>
            <a:spLocks noGrp="1"/>
          </p:cNvSpPr>
          <p:nvPr>
            <p:ph type="body" sz="quarter" idx="17" hasCustomPrompt="1"/>
          </p:nvPr>
        </p:nvSpPr>
        <p:spPr>
          <a:xfrm>
            <a:off x="609600" y="773575"/>
            <a:ext cx="10972802" cy="5310387"/>
          </a:xfrm>
        </p:spPr>
        <p:txBody>
          <a:bodyPr anchor="ctr"/>
          <a:lstStyle>
            <a:lvl1pPr algn="ctr">
              <a:defRPr sz="7200">
                <a:solidFill>
                  <a:schemeClr val="bg1"/>
                </a:solidFill>
                <a:latin typeface="+mj-lt"/>
              </a:defRPr>
            </a:lvl1pPr>
            <a:lvl2pPr marL="0" indent="0" algn="ctr">
              <a:spcBef>
                <a:spcPts val="3200"/>
              </a:spcBef>
              <a:buNone/>
              <a:defRPr sz="2400">
                <a:solidFill>
                  <a:schemeClr val="bg1"/>
                </a:solidFill>
                <a:latin typeface="+mj-lt"/>
              </a:defRPr>
            </a:lvl2pPr>
            <a:lvl3pPr marL="0" indent="0" algn="ctr">
              <a:buNone/>
              <a:defRPr>
                <a:solidFill>
                  <a:schemeClr val="bg1"/>
                </a:solidFill>
              </a:defRPr>
            </a:lvl3pPr>
            <a:lvl4pPr marL="0" indent="0" algn="ctr">
              <a:buNone/>
              <a:defRPr>
                <a:solidFill>
                  <a:schemeClr val="bg1"/>
                </a:solidFill>
              </a:defRPr>
            </a:lvl4pPr>
            <a:lvl5pPr algn="ctr">
              <a:defRPr>
                <a:solidFill>
                  <a:schemeClr val="bg1"/>
                </a:solidFill>
              </a:defRPr>
            </a:lvl5pPr>
          </a:lstStyle>
          <a:p>
            <a:pPr lvl="0"/>
            <a:r>
              <a:rPr lang="en-US" dirty="0"/>
              <a:t>“Quote”</a:t>
            </a:r>
          </a:p>
          <a:p>
            <a:pPr lvl="1"/>
            <a:r>
              <a:rPr lang="en-US" dirty="0"/>
              <a:t>Reference</a:t>
            </a:r>
          </a:p>
        </p:txBody>
      </p:sp>
      <p:sp>
        <p:nvSpPr>
          <p:cNvPr id="17" name="Text Placeholder 21">
            <a:extLst>
              <a:ext uri="{FF2B5EF4-FFF2-40B4-BE49-F238E27FC236}">
                <a16:creationId xmlns:a16="http://schemas.microsoft.com/office/drawing/2014/main" id="{17F17E1B-7910-408F-AB24-9234F8C8E3AF}"/>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8" name="Text Placeholder 21">
            <a:extLst>
              <a:ext uri="{FF2B5EF4-FFF2-40B4-BE49-F238E27FC236}">
                <a16:creationId xmlns:a16="http://schemas.microsoft.com/office/drawing/2014/main" id="{A670531E-444D-434E-9BF1-618D378E67A4}"/>
              </a:ext>
            </a:extLst>
          </p:cNvPr>
          <p:cNvSpPr>
            <a:spLocks noGrp="1" noChangeAspect="1"/>
          </p:cNvSpPr>
          <p:nvPr>
            <p:ph type="body" sz="quarter" idx="19"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61288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lstStyle>
            <a:lvl1pPr>
              <a:defRPr sz="1800">
                <a:solidFill>
                  <a:schemeClr val="accent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09600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2" name="Text Placeholder 21">
            <a:extLst>
              <a:ext uri="{FF2B5EF4-FFF2-40B4-BE49-F238E27FC236}">
                <a16:creationId xmlns:a16="http://schemas.microsoft.com/office/drawing/2014/main" id="{9CFE1D75-7251-4483-BBC0-74419743A7AE}"/>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3" name="Text Placeholder 21">
            <a:extLst>
              <a:ext uri="{FF2B5EF4-FFF2-40B4-BE49-F238E27FC236}">
                <a16:creationId xmlns:a16="http://schemas.microsoft.com/office/drawing/2014/main" id="{BA0FC536-0452-4EEF-9633-5C9F8DD298BC}"/>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426570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and Picture with Caption">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FEA95E3-2877-42A9-A3C8-3758AA03A4F1}"/>
              </a:ext>
            </a:extLst>
          </p:cNvPr>
          <p:cNvSpPr/>
          <p:nvPr userDrawn="1"/>
        </p:nvSpPr>
        <p:spPr>
          <a:xfrm>
            <a:off x="857250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8" name="Picture Placeholder 17">
            <a:extLst>
              <a:ext uri="{FF2B5EF4-FFF2-40B4-BE49-F238E27FC236}">
                <a16:creationId xmlns:a16="http://schemas.microsoft.com/office/drawing/2014/main" id="{55D30CEF-6343-41E0-8E25-7AE366C1E2D9}"/>
              </a:ext>
            </a:extLst>
          </p:cNvPr>
          <p:cNvSpPr>
            <a:spLocks noGrp="1"/>
          </p:cNvSpPr>
          <p:nvPr>
            <p:ph type="pic" sz="quarter" idx="14" hasCustomPrompt="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4301490 h 6858000"/>
              <a:gd name="connsiteX3" fmla="*/ 2476500 w 6096000"/>
              <a:gd name="connsiteY3" fmla="*/ 4301490 h 6858000"/>
              <a:gd name="connsiteX4" fmla="*/ 2476500 w 6096000"/>
              <a:gd name="connsiteY4" fmla="*/ 6082642 h 6858000"/>
              <a:gd name="connsiteX5" fmla="*/ 6096000 w 6096000"/>
              <a:gd name="connsiteY5" fmla="*/ 6082642 h 6858000"/>
              <a:gd name="connsiteX6" fmla="*/ 6096000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4301490"/>
                </a:lnTo>
                <a:lnTo>
                  <a:pt x="2476500" y="4301490"/>
                </a:lnTo>
                <a:lnTo>
                  <a:pt x="2476500" y="6082642"/>
                </a:lnTo>
                <a:lnTo>
                  <a:pt x="6096000" y="6082642"/>
                </a:lnTo>
                <a:lnTo>
                  <a:pt x="6096000" y="6858000"/>
                </a:lnTo>
                <a:lnTo>
                  <a:pt x="0" y="6858000"/>
                </a:lnTo>
                <a:close/>
              </a:path>
            </a:pathLst>
          </a:custGeom>
          <a:solidFill>
            <a:schemeClr val="tx2"/>
          </a:solidFill>
        </p:spPr>
        <p:txBody>
          <a:bodyPr wrap="square" tIns="828000" anchor="ctr" anchorCtr="1">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4" name="Content Placeholder 2">
            <a:extLst>
              <a:ext uri="{FF2B5EF4-FFF2-40B4-BE49-F238E27FC236}">
                <a16:creationId xmlns:a16="http://schemas.microsoft.com/office/drawing/2014/main" id="{7FBAD3CA-2CBF-4717-8BAC-D05DCBA68E4B}"/>
              </a:ext>
            </a:extLst>
          </p:cNvPr>
          <p:cNvSpPr>
            <a:spLocks noGrp="1"/>
          </p:cNvSpPr>
          <p:nvPr>
            <p:ph idx="17"/>
          </p:nvPr>
        </p:nvSpPr>
        <p:spPr>
          <a:xfrm>
            <a:off x="8879681" y="4607977"/>
            <a:ext cx="2675711" cy="1172980"/>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3" name="Text Placeholder 21">
            <a:extLst>
              <a:ext uri="{FF2B5EF4-FFF2-40B4-BE49-F238E27FC236}">
                <a16:creationId xmlns:a16="http://schemas.microsoft.com/office/drawing/2014/main" id="{3F7486DE-2423-43A7-8B62-EF7AB2CCC450}"/>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5" name="Text Placeholder 21">
            <a:extLst>
              <a:ext uri="{FF2B5EF4-FFF2-40B4-BE49-F238E27FC236}">
                <a16:creationId xmlns:a16="http://schemas.microsoft.com/office/drawing/2014/main" id="{51966D72-99E9-4B07-B55F-0313F6EECDDD}"/>
              </a:ext>
            </a:extLst>
          </p:cNvPr>
          <p:cNvSpPr>
            <a:spLocks noGrp="1" noChangeAspect="1"/>
          </p:cNvSpPr>
          <p:nvPr>
            <p:ph type="body" sz="quarter" idx="19"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74867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Pictur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Tree>
    <p:extLst>
      <p:ext uri="{BB962C8B-B14F-4D97-AF65-F5344CB8AC3E}">
        <p14:creationId xmlns:p14="http://schemas.microsoft.com/office/powerpoint/2010/main" val="409293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Picture with Caption (2)">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ECECE92-8116-48F5-AA44-C8DF8A2B62F8}"/>
              </a:ext>
            </a:extLst>
          </p:cNvPr>
          <p:cNvSpPr/>
          <p:nvPr userDrawn="1"/>
        </p:nvSpPr>
        <p:spPr>
          <a:xfrm>
            <a:off x="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9" name="Picture Placeholder 18">
            <a:extLst>
              <a:ext uri="{FF2B5EF4-FFF2-40B4-BE49-F238E27FC236}">
                <a16:creationId xmlns:a16="http://schemas.microsoft.com/office/drawing/2014/main" id="{41FC4B7D-F8EE-40C8-B167-441F1B964AE7}"/>
              </a:ext>
            </a:extLst>
          </p:cNvPr>
          <p:cNvSpPr>
            <a:spLocks noGrp="1"/>
          </p:cNvSpPr>
          <p:nvPr>
            <p:ph type="pic" sz="quarter" idx="14" hasCustomPrompt="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6082642 h 6858000"/>
              <a:gd name="connsiteX5" fmla="*/ 3619500 w 6096000"/>
              <a:gd name="connsiteY5" fmla="*/ 6082642 h 6858000"/>
              <a:gd name="connsiteX6" fmla="*/ 3619500 w 6096000"/>
              <a:gd name="connsiteY6" fmla="*/ 4301490 h 6858000"/>
              <a:gd name="connsiteX7" fmla="*/ 0 w 6096000"/>
              <a:gd name="connsiteY7" fmla="*/ 43014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0" y="6858000"/>
                </a:lnTo>
                <a:lnTo>
                  <a:pt x="0" y="6082642"/>
                </a:lnTo>
                <a:lnTo>
                  <a:pt x="3619500" y="6082642"/>
                </a:lnTo>
                <a:lnTo>
                  <a:pt x="3619500" y="4301490"/>
                </a:lnTo>
                <a:lnTo>
                  <a:pt x="0" y="4301490"/>
                </a:lnTo>
                <a:close/>
              </a:path>
            </a:pathLst>
          </a:custGeom>
          <a:solidFill>
            <a:schemeClr val="tx2"/>
          </a:solidFill>
        </p:spPr>
        <p:txBody>
          <a:bodyPr wrap="square" tIns="828000" anchor="ctr">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
        <p:nvSpPr>
          <p:cNvPr id="12" name="Content Placeholder 2">
            <a:extLst>
              <a:ext uri="{FF2B5EF4-FFF2-40B4-BE49-F238E27FC236}">
                <a16:creationId xmlns:a16="http://schemas.microsoft.com/office/drawing/2014/main" id="{DD944D76-2D13-4382-8D82-55E28D6973AA}"/>
              </a:ext>
            </a:extLst>
          </p:cNvPr>
          <p:cNvSpPr>
            <a:spLocks noGrp="1"/>
          </p:cNvSpPr>
          <p:nvPr>
            <p:ph idx="17"/>
          </p:nvPr>
        </p:nvSpPr>
        <p:spPr>
          <a:xfrm>
            <a:off x="343864" y="4605576"/>
            <a:ext cx="2968453" cy="1169884"/>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10930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bg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tIns="0" bIns="180000" anchor="b" anchorCtr="0">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24" name="Text Placeholder 21">
            <a:extLst>
              <a:ext uri="{FF2B5EF4-FFF2-40B4-BE49-F238E27FC236}">
                <a16:creationId xmlns:a16="http://schemas.microsoft.com/office/drawing/2014/main" id="{9B39EED1-497C-47FD-88D3-0BEF77B6AC66}"/>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25" name="Text Placeholder 21">
            <a:extLst>
              <a:ext uri="{FF2B5EF4-FFF2-40B4-BE49-F238E27FC236}">
                <a16:creationId xmlns:a16="http://schemas.microsoft.com/office/drawing/2014/main" id="{FA1B73D7-BAEF-4926-8FA2-541980E6AA22}"/>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402495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Full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C6EA05A-07E0-4FA6-AA24-DD6C66FE6818}"/>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4/9/2023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28" name="Text Placeholder 21">
            <a:extLst>
              <a:ext uri="{FF2B5EF4-FFF2-40B4-BE49-F238E27FC236}">
                <a16:creationId xmlns:a16="http://schemas.microsoft.com/office/drawing/2014/main" id="{B4D113F3-7164-4271-8BFB-5972DCBC5066}"/>
              </a:ext>
            </a:extLst>
          </p:cNvPr>
          <p:cNvSpPr>
            <a:spLocks noGrp="1" noChangeAspect="1"/>
          </p:cNvSpPr>
          <p:nvPr>
            <p:ph type="body" sz="quarter" idx="18" hasCustomPrompt="1"/>
          </p:nvPr>
        </p:nvSpPr>
        <p:spPr>
          <a:xfrm>
            <a:off x="10433491" y="6241256"/>
            <a:ext cx="1136527" cy="206779"/>
          </a:xfrm>
          <a:blipFill>
            <a:blip r:embed="rId2"/>
            <a:stretch>
              <a:fillRect/>
            </a:stretch>
          </a:blipFill>
        </p:spPr>
        <p:txBody>
          <a:bodyPr/>
          <a:lstStyle>
            <a:lvl1pPr>
              <a:defRPr/>
            </a:lvl1pPr>
            <a:lvl5pPr>
              <a:defRPr/>
            </a:lvl5pPr>
          </a:lstStyle>
          <a:p>
            <a:pPr lvl="0"/>
            <a:r>
              <a:rPr lang="en-US" dirty="0"/>
              <a:t>  </a:t>
            </a:r>
            <a:endParaRPr lang="de-DE" dirty="0"/>
          </a:p>
        </p:txBody>
      </p:sp>
      <p:sp>
        <p:nvSpPr>
          <p:cNvPr id="29" name="Text Placeholder 21">
            <a:extLst>
              <a:ext uri="{FF2B5EF4-FFF2-40B4-BE49-F238E27FC236}">
                <a16:creationId xmlns:a16="http://schemas.microsoft.com/office/drawing/2014/main" id="{6D3EE1A2-E404-42AA-A379-76552C95D5CD}"/>
              </a:ext>
            </a:extLst>
          </p:cNvPr>
          <p:cNvSpPr>
            <a:spLocks noGrp="1" noChangeAspect="1"/>
          </p:cNvSpPr>
          <p:nvPr>
            <p:ph type="body" sz="quarter" idx="17" hasCustomPrompt="1"/>
          </p:nvPr>
        </p:nvSpPr>
        <p:spPr>
          <a:xfrm>
            <a:off x="9125551" y="6960832"/>
            <a:ext cx="1136527" cy="206779"/>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317862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llustration (2)">
    <p:bg>
      <p:bgPr>
        <a:solidFill>
          <a:srgbClr val="EFEFE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bIns="180000" anchor="b">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709459" y="585787"/>
            <a:ext cx="4865226" cy="640585"/>
          </a:xfrm>
        </p:spPr>
        <p:txBody>
          <a:bodyPr>
            <a:noAutofit/>
          </a:bodyPr>
          <a:lstStyle>
            <a:lvl1pPr>
              <a:defRPr/>
            </a:lvl1pPr>
          </a:lstStyle>
          <a:p>
            <a:r>
              <a:rPr lang="en-GB"/>
              <a:t>Click to edit Master title style</a:t>
            </a:r>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709459" y="2182368"/>
            <a:ext cx="4865226" cy="390205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302292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4" name="Picture Placeholder 25">
            <a:extLst>
              <a:ext uri="{FF2B5EF4-FFF2-40B4-BE49-F238E27FC236}">
                <a16:creationId xmlns:a16="http://schemas.microsoft.com/office/drawing/2014/main" id="{0DFCD3AE-C4CA-48E8-823C-3656BFF22819}"/>
              </a:ext>
            </a:extLst>
          </p:cNvPr>
          <p:cNvSpPr>
            <a:spLocks noGrp="1"/>
          </p:cNvSpPr>
          <p:nvPr>
            <p:ph type="pic" sz="quarter" idx="14" hasCustomPrompt="1"/>
          </p:nvPr>
        </p:nvSpPr>
        <p:spPr>
          <a:xfrm>
            <a:off x="6713315" y="585788"/>
            <a:ext cx="4861370" cy="5496854"/>
          </a:xfrm>
          <a:prstGeom prst="rect">
            <a:avLst/>
          </a:prstGeom>
          <a:noFill/>
        </p:spPr>
        <p:txBody>
          <a:bodyPr wrap="square" tIns="0" bIns="180000" anchor="b" anchorCtr="0">
            <a:noAutofit/>
          </a:bodyPr>
          <a:lstStyle>
            <a:lvl1pPr algn="ctr">
              <a:defRPr/>
            </a:lvl1pPr>
          </a:lstStyle>
          <a:p>
            <a:r>
              <a:rPr lang="en-US"/>
              <a:t>Click here and select an illustration from</a:t>
            </a:r>
            <a:br>
              <a:rPr lang="en-US"/>
            </a:br>
            <a:r>
              <a:rPr lang="en-US"/>
              <a:t>the Illustrations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4865226" cy="640585"/>
          </a:xfrm>
        </p:spPr>
        <p:txBody>
          <a:bodyPr>
            <a:noAutofit/>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4865226" cy="3900274"/>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4865226"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4865226" cy="375320"/>
          </a:xfrm>
        </p:spPr>
        <p:txBody>
          <a:bodyPr>
            <a:noAutofit/>
          </a:bodyPr>
          <a:lstStyle>
            <a:lvl1pPr>
              <a:defRPr sz="1800">
                <a:solidFill>
                  <a:schemeClr val="bg1"/>
                </a:solidFill>
                <a:latin typeface="+mj-lt"/>
              </a:defRPr>
            </a:lvl1pPr>
          </a:lstStyle>
          <a:p>
            <a:pPr lvl="0"/>
            <a:r>
              <a:rPr lang="en-GB"/>
              <a:t>Click to edit Master text styles</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28" name="Graphic 31">
            <a:extLst>
              <a:ext uri="{FF2B5EF4-FFF2-40B4-BE49-F238E27FC236}">
                <a16:creationId xmlns:a16="http://schemas.microsoft.com/office/drawing/2014/main" id="{93621268-7B25-485D-B6F1-F01FABDCCFC3}"/>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38876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2)">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713315" y="585786"/>
            <a:ext cx="4861370" cy="5496855"/>
          </a:xfrm>
          <a:prstGeom prst="rect">
            <a:avLst/>
          </a:prstGeom>
          <a:noFill/>
        </p:spPr>
        <p:txBody>
          <a:bodyPr wrap="square" bIns="180000" anchor="b">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17315" y="585787"/>
            <a:ext cx="4865226" cy="640585"/>
          </a:xfrm>
        </p:spPr>
        <p:txBody>
          <a:bodyPr>
            <a:noAutofit/>
          </a:bodyPr>
          <a:lstStyle>
            <a:lvl1pPr>
              <a:defRPr/>
            </a:lvl1pPr>
          </a:lstStyle>
          <a:p>
            <a:r>
              <a:rPr lang="en-GB"/>
              <a:t>Click to edit Master title style</a:t>
            </a:r>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17315" y="2182368"/>
            <a:ext cx="4865226" cy="392720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17315"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17315"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0" name="Graphic 31">
            <a:extLst>
              <a:ext uri="{FF2B5EF4-FFF2-40B4-BE49-F238E27FC236}">
                <a16:creationId xmlns:a16="http://schemas.microsoft.com/office/drawing/2014/main" id="{7B93690C-4D16-4ED6-A662-95B7CAA7E0DD}"/>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156518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GB"/>
              <a:t>Click to edit Master title style</a:t>
            </a:r>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Tree>
    <p:extLst>
      <p:ext uri="{BB962C8B-B14F-4D97-AF65-F5344CB8AC3E}">
        <p14:creationId xmlns:p14="http://schemas.microsoft.com/office/powerpoint/2010/main" val="284176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Gray)">
    <p:bg>
      <p:bgPr>
        <a:solidFill>
          <a:srgbClr val="EDEDE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GB"/>
              <a:t>Click to edit Master title style</a:t>
            </a:r>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1CE9A33F-E72D-4F8C-8D80-D05681AFFA4A}"/>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96676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FF0000"/>
              </a:solidFill>
            </a:endParaRPr>
          </a:p>
        </p:txBody>
      </p:sp>
    </p:spTree>
    <p:extLst>
      <p:ext uri="{BB962C8B-B14F-4D97-AF65-F5344CB8AC3E}">
        <p14:creationId xmlns:p14="http://schemas.microsoft.com/office/powerpoint/2010/main" val="97231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Gray)">
    <p:bg>
      <p:bgPr>
        <a:solidFill>
          <a:srgbClr val="EDEDEE"/>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386242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with footer)">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D13799-4F53-4911-B2E9-3BA291079AE9}"/>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11871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23" name="Graphic 22">
            <a:extLst>
              <a:ext uri="{FF2B5EF4-FFF2-40B4-BE49-F238E27FC236}">
                <a16:creationId xmlns:a16="http://schemas.microsoft.com/office/drawing/2014/main" id="{D928D51D-9B86-4B1C-82E0-D5417B3B1A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69805" y="5878386"/>
            <a:ext cx="1901611" cy="810000"/>
          </a:xfrm>
          <a:prstGeom prst="rect">
            <a:avLst/>
          </a:prstGeom>
        </p:spPr>
      </p:pic>
    </p:spTree>
    <p:extLst>
      <p:ext uri="{BB962C8B-B14F-4D97-AF65-F5344CB8AC3E}">
        <p14:creationId xmlns:p14="http://schemas.microsoft.com/office/powerpoint/2010/main" val="65373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p:spTree>
      <p:nvGrpSpPr>
        <p:cNvPr id="1" name=""/>
        <p:cNvGrpSpPr/>
        <p:nvPr/>
      </p:nvGrpSpPr>
      <p:grpSpPr>
        <a:xfrm>
          <a:off x="0" y="0"/>
          <a:ext cx="0" cy="0"/>
          <a:chOff x="0" y="0"/>
          <a:chExt cx="0" cy="0"/>
        </a:xfrm>
      </p:grpSpPr>
      <p:sp>
        <p:nvSpPr>
          <p:cNvPr id="32" name="Picture Placeholder 34">
            <a:extLst>
              <a:ext uri="{FF2B5EF4-FFF2-40B4-BE49-F238E27FC236}">
                <a16:creationId xmlns:a16="http://schemas.microsoft.com/office/drawing/2014/main" id="{3003599F-7246-48FD-94EB-D6FEFBD8A8EE}"/>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9" name="Rectangle 8">
            <a:extLst>
              <a:ext uri="{FF2B5EF4-FFF2-40B4-BE49-F238E27FC236}">
                <a16:creationId xmlns:a16="http://schemas.microsoft.com/office/drawing/2014/main" id="{20A54F2C-1689-4C8A-820D-344BAD6DDA74}"/>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8/27/2021  |  Versie  |  Naam </a:t>
            </a:r>
            <a:r>
              <a:rPr lang="en-US" noProof="0" err="1"/>
              <a:t>presentator</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10" name="Graphic 9">
            <a:extLst>
              <a:ext uri="{FF2B5EF4-FFF2-40B4-BE49-F238E27FC236}">
                <a16:creationId xmlns:a16="http://schemas.microsoft.com/office/drawing/2014/main" id="{16B52586-3E68-4BB0-9B91-9DAF4ACA96F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5301" y="5880324"/>
            <a:ext cx="3615059" cy="808822"/>
          </a:xfrm>
          <a:prstGeom prst="rect">
            <a:avLst/>
          </a:prstGeom>
        </p:spPr>
      </p:pic>
    </p:spTree>
    <p:extLst>
      <p:ext uri="{BB962C8B-B14F-4D97-AF65-F5344CB8AC3E}">
        <p14:creationId xmlns:p14="http://schemas.microsoft.com/office/powerpoint/2010/main" val="12855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Full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C6EA05A-07E0-4FA6-AA24-DD6C66FE6818}"/>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4/9/2023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14" name="Text Placeholder 3">
            <a:extLst>
              <a:ext uri="{FF2B5EF4-FFF2-40B4-BE49-F238E27FC236}">
                <a16:creationId xmlns:a16="http://schemas.microsoft.com/office/drawing/2014/main" id="{EF4F9A0F-F97D-4A60-8C34-8607C56FB0B2}"/>
              </a:ext>
            </a:extLst>
          </p:cNvPr>
          <p:cNvSpPr>
            <a:spLocks noGrp="1" noChangeAspect="1"/>
          </p:cNvSpPr>
          <p:nvPr>
            <p:ph type="body" sz="quarter" idx="17" hasCustomPrompt="1"/>
          </p:nvPr>
        </p:nvSpPr>
        <p:spPr>
          <a:xfrm>
            <a:off x="8702675" y="6240876"/>
            <a:ext cx="2862582" cy="267013"/>
          </a:xfrm>
          <a:blipFill dpi="0" rotWithShape="1">
            <a:blip r:embed="rId2">
              <a:extLst>
                <a:ext uri="{96DAC541-7B7A-43D3-8B79-37D633B846F1}">
                  <asvg:svgBlip xmlns:asvg="http://schemas.microsoft.com/office/drawing/2016/SVG/main" r:embed="rId3"/>
                </a:ext>
              </a:extLst>
            </a:blip>
            <a:srcRect/>
            <a:stretch>
              <a:fillRect/>
            </a:stretch>
          </a:blipFill>
        </p:spPr>
        <p:txBody>
          <a:bodyPr>
            <a:noAutofit/>
          </a:bodyPr>
          <a:lstStyle>
            <a:lvl1pPr>
              <a:defRPr/>
            </a:lvl1pPr>
          </a:lstStyle>
          <a:p>
            <a:pPr lvl="0"/>
            <a:r>
              <a:rPr lang="en-US"/>
              <a:t> </a:t>
            </a:r>
          </a:p>
        </p:txBody>
      </p:sp>
      <p:sp>
        <p:nvSpPr>
          <p:cNvPr id="13" name="Text Placeholder 3">
            <a:extLst>
              <a:ext uri="{FF2B5EF4-FFF2-40B4-BE49-F238E27FC236}">
                <a16:creationId xmlns:a16="http://schemas.microsoft.com/office/drawing/2014/main" id="{00F0199D-5391-457E-BFDA-B97075797129}"/>
              </a:ext>
            </a:extLst>
          </p:cNvPr>
          <p:cNvSpPr>
            <a:spLocks noGrp="1" noChangeAspect="1"/>
          </p:cNvSpPr>
          <p:nvPr>
            <p:ph type="body" sz="quarter" idx="16" hasCustomPrompt="1"/>
          </p:nvPr>
        </p:nvSpPr>
        <p:spPr>
          <a:xfrm>
            <a:off x="8702675" y="6243384"/>
            <a:ext cx="2862582" cy="267013"/>
          </a:xfrm>
          <a:blipFill dpi="0" rotWithShape="1">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txBody>
          <a:bodyPr>
            <a:noAutofit/>
          </a:bodyPr>
          <a:lstStyle>
            <a:lvl1pPr>
              <a:defRPr/>
            </a:lvl1pPr>
          </a:lstStyle>
          <a:p>
            <a:pPr lvl="0"/>
            <a:r>
              <a:rPr lang="en-US"/>
              <a:t> </a:t>
            </a:r>
          </a:p>
        </p:txBody>
      </p:sp>
    </p:spTree>
    <p:extLst>
      <p:ext uri="{BB962C8B-B14F-4D97-AF65-F5344CB8AC3E}">
        <p14:creationId xmlns:p14="http://schemas.microsoft.com/office/powerpoint/2010/main" val="323071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End Slide Full Image">
    <p:spTree>
      <p:nvGrpSpPr>
        <p:cNvPr id="1" name=""/>
        <p:cNvGrpSpPr/>
        <p:nvPr/>
      </p:nvGrpSpPr>
      <p:grpSpPr>
        <a:xfrm>
          <a:off x="0" y="0"/>
          <a:ext cx="0" cy="0"/>
          <a:chOff x="0" y="0"/>
          <a:chExt cx="0" cy="0"/>
        </a:xfrm>
      </p:grpSpPr>
      <p:sp>
        <p:nvSpPr>
          <p:cNvPr id="31" name="Picture Placeholder 34">
            <a:extLst>
              <a:ext uri="{FF2B5EF4-FFF2-40B4-BE49-F238E27FC236}">
                <a16:creationId xmlns:a16="http://schemas.microsoft.com/office/drawing/2014/main" id="{AF166E56-AB4A-4D08-BD3C-49742B393147}"/>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4/9/2023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15" name="Text Placeholder 21">
            <a:extLst>
              <a:ext uri="{FF2B5EF4-FFF2-40B4-BE49-F238E27FC236}">
                <a16:creationId xmlns:a16="http://schemas.microsoft.com/office/drawing/2014/main" id="{7C350444-506B-4BB3-A2D0-CD6BD59CCE56}"/>
              </a:ext>
            </a:extLst>
          </p:cNvPr>
          <p:cNvSpPr>
            <a:spLocks noGrp="1" noChangeAspect="1"/>
          </p:cNvSpPr>
          <p:nvPr>
            <p:ph type="body" sz="quarter" idx="18" hasCustomPrompt="1"/>
          </p:nvPr>
        </p:nvSpPr>
        <p:spPr>
          <a:xfrm>
            <a:off x="10433491" y="6241256"/>
            <a:ext cx="1136527" cy="206779"/>
          </a:xfrm>
          <a:blipFill>
            <a:blip r:embed="rId2"/>
            <a:stretch>
              <a:fillRect/>
            </a:stretch>
          </a:blipFill>
        </p:spPr>
        <p:txBody>
          <a:bodyPr/>
          <a:lstStyle>
            <a:lvl1pPr>
              <a:defRPr/>
            </a:lvl1pPr>
            <a:lvl5pPr>
              <a:defRPr/>
            </a:lvl5pPr>
          </a:lstStyle>
          <a:p>
            <a:pPr lvl="0"/>
            <a:r>
              <a:rPr lang="en-US" dirty="0"/>
              <a:t>  </a:t>
            </a:r>
            <a:endParaRPr lang="de-DE" dirty="0"/>
          </a:p>
        </p:txBody>
      </p:sp>
      <p:sp>
        <p:nvSpPr>
          <p:cNvPr id="16" name="Text Placeholder 21">
            <a:extLst>
              <a:ext uri="{FF2B5EF4-FFF2-40B4-BE49-F238E27FC236}">
                <a16:creationId xmlns:a16="http://schemas.microsoft.com/office/drawing/2014/main" id="{1E185E27-BFAF-4641-B298-34B7DA2BFEE3}"/>
              </a:ext>
            </a:extLst>
          </p:cNvPr>
          <p:cNvSpPr>
            <a:spLocks noGrp="1" noChangeAspect="1"/>
          </p:cNvSpPr>
          <p:nvPr>
            <p:ph type="body" sz="quarter" idx="17" hasCustomPrompt="1"/>
          </p:nvPr>
        </p:nvSpPr>
        <p:spPr>
          <a:xfrm>
            <a:off x="10433491" y="6241256"/>
            <a:ext cx="1136527" cy="206779"/>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48433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Full Image">
    <p:spTree>
      <p:nvGrpSpPr>
        <p:cNvPr id="1" name=""/>
        <p:cNvGrpSpPr/>
        <p:nvPr/>
      </p:nvGrpSpPr>
      <p:grpSpPr>
        <a:xfrm>
          <a:off x="0" y="0"/>
          <a:ext cx="0" cy="0"/>
          <a:chOff x="0" y="0"/>
          <a:chExt cx="0" cy="0"/>
        </a:xfrm>
      </p:grpSpPr>
      <p:sp>
        <p:nvSpPr>
          <p:cNvPr id="30" name="Picture Placeholder 34">
            <a:extLst>
              <a:ext uri="{FF2B5EF4-FFF2-40B4-BE49-F238E27FC236}">
                <a16:creationId xmlns:a16="http://schemas.microsoft.com/office/drawing/2014/main" id="{944B1939-1D9D-4C76-BB4D-F89D0240CC8C}"/>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576173F0-B9C9-41A5-AFFA-ACF73FF4A6C4}" type="datetime1">
              <a:rPr lang="en-US" noProof="0" smtClean="0"/>
              <a:t>4/9/2023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8" name="Title 1">
            <a:extLst>
              <a:ext uri="{FF2B5EF4-FFF2-40B4-BE49-F238E27FC236}">
                <a16:creationId xmlns:a16="http://schemas.microsoft.com/office/drawing/2014/main" id="{51FD06C1-9A66-42D6-9B5D-BE579D5FCC5D}"/>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9" name="Text Placeholder 3">
            <a:extLst>
              <a:ext uri="{FF2B5EF4-FFF2-40B4-BE49-F238E27FC236}">
                <a16:creationId xmlns:a16="http://schemas.microsoft.com/office/drawing/2014/main" id="{B83914DD-D148-4A89-9D69-B0200708510D}"/>
              </a:ext>
            </a:extLst>
          </p:cNvPr>
          <p:cNvSpPr>
            <a:spLocks noGrp="1" noChangeAspect="1"/>
          </p:cNvSpPr>
          <p:nvPr>
            <p:ph type="body" sz="quarter" idx="17" hasCustomPrompt="1"/>
          </p:nvPr>
        </p:nvSpPr>
        <p:spPr>
          <a:xfrm>
            <a:off x="8702675" y="6240876"/>
            <a:ext cx="2862582" cy="267013"/>
          </a:xfrm>
          <a:blipFill dpi="0" rotWithShape="1">
            <a:blip r:embed="rId2">
              <a:extLst>
                <a:ext uri="{96DAC541-7B7A-43D3-8B79-37D633B846F1}">
                  <asvg:svgBlip xmlns:asvg="http://schemas.microsoft.com/office/drawing/2016/SVG/main" r:embed="rId3"/>
                </a:ext>
              </a:extLst>
            </a:blip>
            <a:srcRect/>
            <a:stretch>
              <a:fillRect/>
            </a:stretch>
          </a:blipFill>
        </p:spPr>
        <p:txBody>
          <a:bodyPr>
            <a:noAutofit/>
          </a:bodyPr>
          <a:lstStyle>
            <a:lvl1pPr>
              <a:defRPr/>
            </a:lvl1pPr>
          </a:lstStyle>
          <a:p>
            <a:pPr lvl="0"/>
            <a:r>
              <a:rPr lang="en-US"/>
              <a:t> </a:t>
            </a:r>
          </a:p>
        </p:txBody>
      </p:sp>
      <p:sp>
        <p:nvSpPr>
          <p:cNvPr id="10" name="Text Placeholder 3">
            <a:extLst>
              <a:ext uri="{FF2B5EF4-FFF2-40B4-BE49-F238E27FC236}">
                <a16:creationId xmlns:a16="http://schemas.microsoft.com/office/drawing/2014/main" id="{F5D53754-E584-4CB2-B5D0-04F7E017D958}"/>
              </a:ext>
            </a:extLst>
          </p:cNvPr>
          <p:cNvSpPr>
            <a:spLocks noGrp="1" noChangeAspect="1"/>
          </p:cNvSpPr>
          <p:nvPr>
            <p:ph type="body" sz="quarter" idx="16" hasCustomPrompt="1"/>
          </p:nvPr>
        </p:nvSpPr>
        <p:spPr>
          <a:xfrm>
            <a:off x="8702675" y="6243384"/>
            <a:ext cx="2862582" cy="267013"/>
          </a:xfrm>
          <a:blipFill dpi="0" rotWithShape="1">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txBody>
          <a:bodyPr>
            <a:noAutofit/>
          </a:bodyPr>
          <a:lstStyle>
            <a:lvl1pPr>
              <a:defRPr/>
            </a:lvl1pPr>
          </a:lstStyle>
          <a:p>
            <a:pPr lvl="0"/>
            <a:r>
              <a:rPr lang="en-US"/>
              <a:t> </a:t>
            </a:r>
          </a:p>
        </p:txBody>
      </p:sp>
    </p:spTree>
    <p:extLst>
      <p:ext uri="{BB962C8B-B14F-4D97-AF65-F5344CB8AC3E}">
        <p14:creationId xmlns:p14="http://schemas.microsoft.com/office/powerpoint/2010/main" val="133131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mplate Guide 1/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B8514E3-CA42-4AD7-8590-69DE2FB825E9}"/>
              </a:ext>
            </a:extLst>
          </p:cNvPr>
          <p:cNvPicPr>
            <a:picLocks noChangeAspect="1"/>
          </p:cNvPicPr>
          <p:nvPr userDrawn="1"/>
        </p:nvPicPr>
        <p:blipFill rotWithShape="1">
          <a:blip r:embed="rId2"/>
          <a:srcRect l="10069" t="7669" r="4004" b="79265"/>
          <a:stretch/>
        </p:blipFill>
        <p:spPr>
          <a:xfrm>
            <a:off x="4462921" y="3067136"/>
            <a:ext cx="3346055" cy="746267"/>
          </a:xfrm>
          <a:prstGeom prst="rect">
            <a:avLst/>
          </a:prstGeom>
        </p:spPr>
      </p:pic>
      <p:sp>
        <p:nvSpPr>
          <p:cNvPr id="7" name="Rectangle 6">
            <a:extLst>
              <a:ext uri="{FF2B5EF4-FFF2-40B4-BE49-F238E27FC236}">
                <a16:creationId xmlns:a16="http://schemas.microsoft.com/office/drawing/2014/main" id="{64E8B8CB-47BC-4A7F-91D1-27D91EAB9AAC}"/>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a:solidFill>
                  <a:schemeClr val="accent1"/>
                </a:solidFill>
                <a:latin typeface="+mj-lt"/>
                <a:ea typeface="+mj-ea"/>
                <a:cs typeface="+mj-cs"/>
              </a:rPr>
              <a:t>Template Guide</a:t>
            </a:r>
            <a:endParaRPr lang="de-DE" sz="4800">
              <a:solidFill>
                <a:schemeClr val="accent1"/>
              </a:solidFill>
              <a:latin typeface="+mj-lt"/>
              <a:ea typeface="+mj-ea"/>
              <a:cs typeface="+mj-cs"/>
            </a:endParaRPr>
          </a:p>
        </p:txBody>
      </p:sp>
      <p:sp>
        <p:nvSpPr>
          <p:cNvPr id="10" name="Rectangle 9">
            <a:extLst>
              <a:ext uri="{FF2B5EF4-FFF2-40B4-BE49-F238E27FC236}">
                <a16:creationId xmlns:a16="http://schemas.microsoft.com/office/drawing/2014/main" id="{E91C70B9-24D3-4316-A0AA-20394459C79A}"/>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a:solidFill>
                  <a:srgbClr val="000060"/>
                </a:solidFill>
              </a:rPr>
              <a:t>Working with the Rabobank PowerPoint template</a:t>
            </a:r>
            <a:endParaRPr lang="de-DE" sz="2400">
              <a:solidFill>
                <a:srgbClr val="000060"/>
              </a:solidFill>
            </a:endParaRPr>
          </a:p>
        </p:txBody>
      </p:sp>
      <p:sp>
        <p:nvSpPr>
          <p:cNvPr id="12" name="Rectangle 11">
            <a:extLst>
              <a:ext uri="{FF2B5EF4-FFF2-40B4-BE49-F238E27FC236}">
                <a16:creationId xmlns:a16="http://schemas.microsoft.com/office/drawing/2014/main" id="{9D02A00B-4677-49FA-A4D7-41207DD630AF}"/>
              </a:ext>
            </a:extLst>
          </p:cNvPr>
          <p:cNvSpPr/>
          <p:nvPr userDrawn="1"/>
        </p:nvSpPr>
        <p:spPr>
          <a:xfrm>
            <a:off x="609600"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800" noProof="0">
                <a:solidFill>
                  <a:schemeClr val="accent1"/>
                </a:solidFill>
                <a:latin typeface="+mj-lt"/>
              </a:rPr>
              <a:t>Use of colors</a:t>
            </a:r>
          </a:p>
        </p:txBody>
      </p:sp>
      <p:sp>
        <p:nvSpPr>
          <p:cNvPr id="16" name="Rectangle 15">
            <a:extLst>
              <a:ext uri="{FF2B5EF4-FFF2-40B4-BE49-F238E27FC236}">
                <a16:creationId xmlns:a16="http://schemas.microsoft.com/office/drawing/2014/main" id="{F097581D-CE85-4258-99C6-8791AD4E7003}"/>
              </a:ext>
            </a:extLst>
          </p:cNvPr>
          <p:cNvSpPr/>
          <p:nvPr userDrawn="1"/>
        </p:nvSpPr>
        <p:spPr>
          <a:xfrm>
            <a:off x="4425292"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Adding Connecting Paths</a:t>
            </a:r>
            <a:endParaRPr lang="de-DE" sz="1800">
              <a:solidFill>
                <a:schemeClr val="accent1"/>
              </a:solidFill>
              <a:latin typeface="+mj-lt"/>
            </a:endParaRPr>
          </a:p>
        </p:txBody>
      </p:sp>
      <p:sp>
        <p:nvSpPr>
          <p:cNvPr id="19" name="Rectangle 18">
            <a:extLst>
              <a:ext uri="{FF2B5EF4-FFF2-40B4-BE49-F238E27FC236}">
                <a16:creationId xmlns:a16="http://schemas.microsoft.com/office/drawing/2014/main" id="{12602248-014F-4B16-8675-989B2702BCFC}"/>
              </a:ext>
            </a:extLst>
          </p:cNvPr>
          <p:cNvSpPr/>
          <p:nvPr userDrawn="1"/>
        </p:nvSpPr>
        <p:spPr>
          <a:xfrm>
            <a:off x="609600" y="2183384"/>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change the color of a </a:t>
            </a:r>
            <a:r>
              <a:rPr lang="en-US" sz="1600" noProof="0">
                <a:solidFill>
                  <a:schemeClr val="tx1"/>
                </a:solidFill>
                <a:latin typeface="Myriad for Rabobank SBd It" panose="020B0603030403090204" pitchFamily="34" charset="0"/>
              </a:rPr>
              <a:t>Connecting Path</a:t>
            </a:r>
            <a:r>
              <a:rPr lang="en-US" sz="1600" noProof="0">
                <a:solidFill>
                  <a:schemeClr val="tx1"/>
                </a:solidFill>
                <a:latin typeface="+mj-lt"/>
              </a:rPr>
              <a:t>, select the path and change its “Outline” color</a:t>
            </a:r>
            <a:r>
              <a:rPr lang="en-US" sz="1600" noProof="0">
                <a:solidFill>
                  <a:srgbClr val="FF6700"/>
                </a:solidFill>
                <a:latin typeface="+mj-lt"/>
              </a:rPr>
              <a:t>*</a:t>
            </a:r>
            <a:r>
              <a:rPr lang="en-US" sz="1600" noProof="0">
                <a:solidFill>
                  <a:schemeClr val="tx1"/>
                </a:solidFill>
                <a:latin typeface="+mj-lt"/>
              </a:rPr>
              <a:t>.</a:t>
            </a:r>
          </a:p>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Select any of the </a:t>
            </a:r>
            <a:r>
              <a:rPr lang="en-US" sz="1600" noProof="0">
                <a:solidFill>
                  <a:schemeClr val="tx1"/>
                </a:solidFill>
                <a:latin typeface="Myriad for Rabobank SBd It" panose="020B0603030403090204" pitchFamily="34" charset="0"/>
              </a:rPr>
              <a:t>5 colors: White, Yellow, Orange, Dark blue or Bright blue</a:t>
            </a:r>
            <a:endParaRPr lang="en-US" sz="1600" noProof="0">
              <a:solidFill>
                <a:schemeClr val="tx1"/>
              </a:solidFill>
              <a:latin typeface="+mj-lt"/>
            </a:endParaRPr>
          </a:p>
        </p:txBody>
      </p:sp>
      <p:sp>
        <p:nvSpPr>
          <p:cNvPr id="21" name="Rectangle 20">
            <a:extLst>
              <a:ext uri="{FF2B5EF4-FFF2-40B4-BE49-F238E27FC236}">
                <a16:creationId xmlns:a16="http://schemas.microsoft.com/office/drawing/2014/main" id="{7B375CD6-B19F-4B62-AF9B-C9F6CF5AF0FB}"/>
              </a:ext>
            </a:extLst>
          </p:cNvPr>
          <p:cNvSpPr/>
          <p:nvPr userDrawn="1"/>
        </p:nvSpPr>
        <p:spPr>
          <a:xfrm rot="5400000">
            <a:off x="2359633" y="3486015"/>
            <a:ext cx="719957" cy="7198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4" name="Freeform: Shape 23">
            <a:extLst>
              <a:ext uri="{FF2B5EF4-FFF2-40B4-BE49-F238E27FC236}">
                <a16:creationId xmlns:a16="http://schemas.microsoft.com/office/drawing/2014/main" id="{D7C425F9-B8DE-4DB3-BFED-7992856D69EA}"/>
              </a:ext>
            </a:extLst>
          </p:cNvPr>
          <p:cNvSpPr/>
          <p:nvPr userDrawn="1"/>
        </p:nvSpPr>
        <p:spPr>
          <a:xfrm rot="5400000">
            <a:off x="2359762" y="3485972"/>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0" name="Rectangle 19">
            <a:extLst>
              <a:ext uri="{FF2B5EF4-FFF2-40B4-BE49-F238E27FC236}">
                <a16:creationId xmlns:a16="http://schemas.microsoft.com/office/drawing/2014/main" id="{8901A035-D838-4153-ACE6-16119B80C885}"/>
              </a:ext>
            </a:extLst>
          </p:cNvPr>
          <p:cNvSpPr/>
          <p:nvPr userDrawn="1"/>
        </p:nvSpPr>
        <p:spPr>
          <a:xfrm rot="5400000">
            <a:off x="3234865" y="3483197"/>
            <a:ext cx="719957" cy="71987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5" name="Freeform: Shape 24">
            <a:extLst>
              <a:ext uri="{FF2B5EF4-FFF2-40B4-BE49-F238E27FC236}">
                <a16:creationId xmlns:a16="http://schemas.microsoft.com/office/drawing/2014/main" id="{3B2630F5-048E-4EF1-9DB6-084C473D9C54}"/>
              </a:ext>
            </a:extLst>
          </p:cNvPr>
          <p:cNvSpPr/>
          <p:nvPr userDrawn="1"/>
        </p:nvSpPr>
        <p:spPr>
          <a:xfrm rot="5400000">
            <a:off x="3234736" y="3483154"/>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3" name="Rectangle 22">
            <a:extLst>
              <a:ext uri="{FF2B5EF4-FFF2-40B4-BE49-F238E27FC236}">
                <a16:creationId xmlns:a16="http://schemas.microsoft.com/office/drawing/2014/main" id="{FEDA2B66-EF95-4B38-A499-DCB9FF6E1CC4}"/>
              </a:ext>
            </a:extLst>
          </p:cNvPr>
          <p:cNvSpPr/>
          <p:nvPr userDrawn="1"/>
        </p:nvSpPr>
        <p:spPr>
          <a:xfrm rot="5400000">
            <a:off x="613710" y="3488735"/>
            <a:ext cx="718617" cy="7129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6" name="Freeform: Shape 25">
            <a:extLst>
              <a:ext uri="{FF2B5EF4-FFF2-40B4-BE49-F238E27FC236}">
                <a16:creationId xmlns:a16="http://schemas.microsoft.com/office/drawing/2014/main" id="{26616C4F-9B59-4943-AC00-3BF6C0B2CB64}"/>
              </a:ext>
            </a:extLst>
          </p:cNvPr>
          <p:cNvSpPr/>
          <p:nvPr userDrawn="1"/>
        </p:nvSpPr>
        <p:spPr>
          <a:xfrm rot="5400000">
            <a:off x="606609" y="3487352"/>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2" name="Rectangle 21">
            <a:extLst>
              <a:ext uri="{FF2B5EF4-FFF2-40B4-BE49-F238E27FC236}">
                <a16:creationId xmlns:a16="http://schemas.microsoft.com/office/drawing/2014/main" id="{FC8630C9-6A35-4F81-B40C-4C4A9CCC4779}"/>
              </a:ext>
            </a:extLst>
          </p:cNvPr>
          <p:cNvSpPr/>
          <p:nvPr userDrawn="1"/>
        </p:nvSpPr>
        <p:spPr>
          <a:xfrm rot="5400000">
            <a:off x="1485263" y="3485185"/>
            <a:ext cx="718617"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A472209E-21FE-4C94-B1FD-A2E9C60098F2}"/>
              </a:ext>
            </a:extLst>
          </p:cNvPr>
          <p:cNvSpPr/>
          <p:nvPr userDrawn="1"/>
        </p:nvSpPr>
        <p:spPr>
          <a:xfrm rot="5400000">
            <a:off x="1485263" y="3483803"/>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35" name="Rectangle 34">
            <a:extLst>
              <a:ext uri="{FF2B5EF4-FFF2-40B4-BE49-F238E27FC236}">
                <a16:creationId xmlns:a16="http://schemas.microsoft.com/office/drawing/2014/main" id="{02C0654B-DF00-46AA-B4FA-DB215417FDCE}"/>
              </a:ext>
            </a:extLst>
          </p:cNvPr>
          <p:cNvSpPr/>
          <p:nvPr userDrawn="1"/>
        </p:nvSpPr>
        <p:spPr>
          <a:xfrm>
            <a:off x="609600" y="5217016"/>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change a </a:t>
            </a:r>
            <a:r>
              <a:rPr lang="en-US" sz="1600" noProof="0">
                <a:solidFill>
                  <a:schemeClr val="tx1"/>
                </a:solidFill>
                <a:latin typeface="Myriad for Rabobank SBd It" panose="020B0603030403090204" pitchFamily="34" charset="0"/>
              </a:rPr>
              <a:t>background</a:t>
            </a:r>
            <a:r>
              <a:rPr lang="en-US" sz="1600" noProof="0">
                <a:solidFill>
                  <a:schemeClr val="tx1"/>
                </a:solidFill>
                <a:latin typeface="+mj-lt"/>
              </a:rPr>
              <a:t> color, select a dark blue shape and change the “Shape Fill” color. </a:t>
            </a:r>
            <a:r>
              <a:rPr lang="en-US" sz="1600" u="sng" noProof="0">
                <a:solidFill>
                  <a:schemeClr val="tx1"/>
                </a:solidFill>
                <a:latin typeface="+mj-lt"/>
              </a:rPr>
              <a:t>Note: In some cases you need to use “Format Background” instead!</a:t>
            </a:r>
          </a:p>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Select any of the </a:t>
            </a:r>
            <a:r>
              <a:rPr lang="en-US" sz="1600" noProof="0">
                <a:solidFill>
                  <a:schemeClr val="tx1"/>
                </a:solidFill>
                <a:latin typeface="Myriad for Rabobank SBd It" panose="020B0603030403090204" pitchFamily="34" charset="0"/>
              </a:rPr>
              <a:t>4 colors: Yellow, Orange, Dark blue or Bright blue</a:t>
            </a:r>
            <a:r>
              <a:rPr lang="en-US" sz="1600" noProof="0">
                <a:solidFill>
                  <a:schemeClr val="tx1"/>
                </a:solidFill>
                <a:latin typeface="+mj-lt"/>
              </a:rPr>
              <a:t>.</a:t>
            </a:r>
          </a:p>
        </p:txBody>
      </p:sp>
      <p:sp>
        <p:nvSpPr>
          <p:cNvPr id="40" name="Rectangle 39">
            <a:extLst>
              <a:ext uri="{FF2B5EF4-FFF2-40B4-BE49-F238E27FC236}">
                <a16:creationId xmlns:a16="http://schemas.microsoft.com/office/drawing/2014/main" id="{8547AA2D-9286-4F02-BA7B-6C31134F0C14}"/>
              </a:ext>
            </a:extLst>
          </p:cNvPr>
          <p:cNvSpPr/>
          <p:nvPr userDrawn="1"/>
        </p:nvSpPr>
        <p:spPr>
          <a:xfrm>
            <a:off x="4425292" y="2183383"/>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add a Connecting Path to </a:t>
            </a:r>
            <a:r>
              <a:rPr lang="en-US" sz="1600" u="none" noProof="0">
                <a:solidFill>
                  <a:schemeClr val="tx1"/>
                </a:solidFill>
                <a:latin typeface="Myriad for Rabobank SBd It" panose="020B0603030403090204" pitchFamily="34" charset="0"/>
              </a:rPr>
              <a:t>Title-, Separating- or End slides</a:t>
            </a:r>
            <a:r>
              <a:rPr lang="en-US" sz="1600" noProof="0">
                <a:solidFill>
                  <a:schemeClr val="tx1"/>
                </a:solidFill>
                <a:latin typeface="+mj-lt"/>
              </a:rPr>
              <a:t>, first navigate to the Slide Elements library in Templafy.</a:t>
            </a:r>
          </a:p>
        </p:txBody>
      </p:sp>
      <p:pic>
        <p:nvPicPr>
          <p:cNvPr id="3" name="Picture 2" descr="Diagram, shape&#10;&#10;Description automatically generated">
            <a:extLst>
              <a:ext uri="{FF2B5EF4-FFF2-40B4-BE49-F238E27FC236}">
                <a16:creationId xmlns:a16="http://schemas.microsoft.com/office/drawing/2014/main" id="{447F61B5-7F19-43BF-8348-D6C363DF36B5}"/>
              </a:ext>
            </a:extLst>
          </p:cNvPr>
          <p:cNvPicPr>
            <a:picLocks noChangeAspect="1"/>
          </p:cNvPicPr>
          <p:nvPr userDrawn="1"/>
        </p:nvPicPr>
        <p:blipFill rotWithShape="1">
          <a:blip r:embed="rId3"/>
          <a:srcRect l="2977" t="27557" r="3174" b="16201"/>
          <a:stretch/>
        </p:blipFill>
        <p:spPr>
          <a:xfrm>
            <a:off x="8171900" y="2220468"/>
            <a:ext cx="3410500" cy="2999510"/>
          </a:xfrm>
          <a:prstGeom prst="rect">
            <a:avLst/>
          </a:prstGeom>
        </p:spPr>
      </p:pic>
      <p:sp>
        <p:nvSpPr>
          <p:cNvPr id="31" name="Rectangle 30">
            <a:extLst>
              <a:ext uri="{FF2B5EF4-FFF2-40B4-BE49-F238E27FC236}">
                <a16:creationId xmlns:a16="http://schemas.microsoft.com/office/drawing/2014/main" id="{F3A7F501-5CAA-410A-843E-88BA118EBFE0}"/>
              </a:ext>
            </a:extLst>
          </p:cNvPr>
          <p:cNvSpPr/>
          <p:nvPr userDrawn="1"/>
        </p:nvSpPr>
        <p:spPr>
          <a:xfrm>
            <a:off x="4425162" y="4008599"/>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Next, go to the </a:t>
            </a:r>
            <a:r>
              <a:rPr lang="en-US" sz="1600" u="none" noProof="0">
                <a:solidFill>
                  <a:schemeClr val="tx1"/>
                </a:solidFill>
                <a:latin typeface="Myriad for Rabobank SBd It" panose="020B0603030403090204" pitchFamily="34" charset="0"/>
              </a:rPr>
              <a:t>Connecting Paths </a:t>
            </a:r>
            <a:r>
              <a:rPr lang="en-US" sz="1600" u="none" noProof="0">
                <a:solidFill>
                  <a:schemeClr val="tx1"/>
                </a:solidFill>
                <a:latin typeface="+mj-lt"/>
              </a:rPr>
              <a:t>library and choose your slide type (Full image or Image and Footer). Lastly, select the color that you would like to use for your Connecting Path. You can then choose any of the options from the library.</a:t>
            </a:r>
            <a:endParaRPr lang="en-US" sz="1600" noProof="0">
              <a:solidFill>
                <a:schemeClr val="tx1"/>
              </a:solidFill>
              <a:latin typeface="+mj-lt"/>
            </a:endParaRPr>
          </a:p>
        </p:txBody>
      </p:sp>
      <p:sp>
        <p:nvSpPr>
          <p:cNvPr id="34" name="Rectangle 33">
            <a:extLst>
              <a:ext uri="{FF2B5EF4-FFF2-40B4-BE49-F238E27FC236}">
                <a16:creationId xmlns:a16="http://schemas.microsoft.com/office/drawing/2014/main" id="{20F1F5DA-DF7C-4A8C-AEC8-1FD7926E9733}"/>
              </a:ext>
            </a:extLst>
          </p:cNvPr>
          <p:cNvSpPr/>
          <p:nvPr userDrawn="1"/>
        </p:nvSpPr>
        <p:spPr>
          <a:xfrm>
            <a:off x="4425162" y="6263176"/>
            <a:ext cx="4636203" cy="470850"/>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200" noProof="0">
                <a:solidFill>
                  <a:srgbClr val="FF6700"/>
                </a:solidFill>
                <a:latin typeface="+mj-lt"/>
              </a:rPr>
              <a:t>*</a:t>
            </a:r>
            <a:r>
              <a:rPr lang="en-US" sz="1200" noProof="0">
                <a:solidFill>
                  <a:schemeClr val="tx1"/>
                </a:solidFill>
                <a:latin typeface="+mj-lt"/>
              </a:rPr>
              <a:t>Note: If the Connecting Path is already part of the template, right-click outside of the slide and choose “Format Background” instead.</a:t>
            </a:r>
          </a:p>
        </p:txBody>
      </p:sp>
      <p:grpSp>
        <p:nvGrpSpPr>
          <p:cNvPr id="9" name="Group 8">
            <a:extLst>
              <a:ext uri="{FF2B5EF4-FFF2-40B4-BE49-F238E27FC236}">
                <a16:creationId xmlns:a16="http://schemas.microsoft.com/office/drawing/2014/main" id="{8F6409B9-F75E-4CCC-AA5A-0B1E66A43BE3}"/>
              </a:ext>
            </a:extLst>
          </p:cNvPr>
          <p:cNvGrpSpPr/>
          <p:nvPr userDrawn="1"/>
        </p:nvGrpSpPr>
        <p:grpSpPr>
          <a:xfrm rot="10800000">
            <a:off x="609340" y="4321299"/>
            <a:ext cx="3345311" cy="722818"/>
            <a:chOff x="609340" y="4321299"/>
            <a:chExt cx="3345311" cy="722818"/>
          </a:xfrm>
        </p:grpSpPr>
        <p:sp>
          <p:nvSpPr>
            <p:cNvPr id="51" name="Rectangle 50">
              <a:extLst>
                <a:ext uri="{FF2B5EF4-FFF2-40B4-BE49-F238E27FC236}">
                  <a16:creationId xmlns:a16="http://schemas.microsoft.com/office/drawing/2014/main" id="{ED360580-0846-4B36-99F1-39935C7C9834}"/>
                </a:ext>
              </a:extLst>
            </p:cNvPr>
            <p:cNvSpPr/>
            <p:nvPr userDrawn="1"/>
          </p:nvSpPr>
          <p:spPr>
            <a:xfrm rot="5400000">
              <a:off x="2359505" y="4324203"/>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2" name="Freeform: Shape 51">
              <a:extLst>
                <a:ext uri="{FF2B5EF4-FFF2-40B4-BE49-F238E27FC236}">
                  <a16:creationId xmlns:a16="http://schemas.microsoft.com/office/drawing/2014/main" id="{86E8145A-8CCA-4B81-800F-A7136902981F}"/>
                </a:ext>
              </a:extLst>
            </p:cNvPr>
            <p:cNvSpPr/>
            <p:nvPr userDrawn="1"/>
          </p:nvSpPr>
          <p:spPr>
            <a:xfrm rot="5400000">
              <a:off x="2359634" y="4324160"/>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53" name="Rectangle 52">
              <a:extLst>
                <a:ext uri="{FF2B5EF4-FFF2-40B4-BE49-F238E27FC236}">
                  <a16:creationId xmlns:a16="http://schemas.microsoft.com/office/drawing/2014/main" id="{C715BD44-001E-4A40-AF7A-DDED75F63A89}"/>
                </a:ext>
              </a:extLst>
            </p:cNvPr>
            <p:cNvSpPr/>
            <p:nvPr userDrawn="1"/>
          </p:nvSpPr>
          <p:spPr>
            <a:xfrm rot="5400000">
              <a:off x="3234737" y="4321385"/>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4" name="Freeform: Shape 53">
              <a:extLst>
                <a:ext uri="{FF2B5EF4-FFF2-40B4-BE49-F238E27FC236}">
                  <a16:creationId xmlns:a16="http://schemas.microsoft.com/office/drawing/2014/main" id="{F626FEA4-9513-4849-AB95-92003250005F}"/>
                </a:ext>
              </a:extLst>
            </p:cNvPr>
            <p:cNvSpPr/>
            <p:nvPr userDrawn="1"/>
          </p:nvSpPr>
          <p:spPr>
            <a:xfrm rot="5400000">
              <a:off x="3234608" y="4321342"/>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55" name="Rectangle 54">
              <a:extLst>
                <a:ext uri="{FF2B5EF4-FFF2-40B4-BE49-F238E27FC236}">
                  <a16:creationId xmlns:a16="http://schemas.microsoft.com/office/drawing/2014/main" id="{92F2368D-34E9-455A-BD4C-619BB8339809}"/>
                </a:ext>
              </a:extLst>
            </p:cNvPr>
            <p:cNvSpPr/>
            <p:nvPr userDrawn="1"/>
          </p:nvSpPr>
          <p:spPr>
            <a:xfrm rot="5400000">
              <a:off x="613582" y="4326923"/>
              <a:ext cx="718617" cy="7129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6" name="Freeform: Shape 55">
              <a:extLst>
                <a:ext uri="{FF2B5EF4-FFF2-40B4-BE49-F238E27FC236}">
                  <a16:creationId xmlns:a16="http://schemas.microsoft.com/office/drawing/2014/main" id="{8A0DDE7F-CBE3-4039-8725-BC5929631D10}"/>
                </a:ext>
              </a:extLst>
            </p:cNvPr>
            <p:cNvSpPr/>
            <p:nvPr userDrawn="1"/>
          </p:nvSpPr>
          <p:spPr>
            <a:xfrm rot="5400000">
              <a:off x="606481" y="4325540"/>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7" name="Rectangle 56">
              <a:extLst>
                <a:ext uri="{FF2B5EF4-FFF2-40B4-BE49-F238E27FC236}">
                  <a16:creationId xmlns:a16="http://schemas.microsoft.com/office/drawing/2014/main" id="{1A02F001-2840-45AB-9F47-F0D1011E3168}"/>
                </a:ext>
              </a:extLst>
            </p:cNvPr>
            <p:cNvSpPr/>
            <p:nvPr userDrawn="1"/>
          </p:nvSpPr>
          <p:spPr>
            <a:xfrm rot="5400000">
              <a:off x="1485135" y="4323373"/>
              <a:ext cx="718617"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Freeform: Shape 57">
              <a:extLst>
                <a:ext uri="{FF2B5EF4-FFF2-40B4-BE49-F238E27FC236}">
                  <a16:creationId xmlns:a16="http://schemas.microsoft.com/office/drawing/2014/main" id="{0C2F15E5-DBFE-484D-9725-52B0691C207B}"/>
                </a:ext>
              </a:extLst>
            </p:cNvPr>
            <p:cNvSpPr/>
            <p:nvPr userDrawn="1"/>
          </p:nvSpPr>
          <p:spPr>
            <a:xfrm rot="5400000">
              <a:off x="1485135" y="4321991"/>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grpSp>
      <p:sp>
        <p:nvSpPr>
          <p:cNvPr id="14" name="Rectangle 13">
            <a:extLst>
              <a:ext uri="{FF2B5EF4-FFF2-40B4-BE49-F238E27FC236}">
                <a16:creationId xmlns:a16="http://schemas.microsoft.com/office/drawing/2014/main" id="{C5375511-8346-4AAD-B3C3-D1D9E9225759}"/>
              </a:ext>
            </a:extLst>
          </p:cNvPr>
          <p:cNvSpPr/>
          <p:nvPr userDrawn="1"/>
        </p:nvSpPr>
        <p:spPr>
          <a:xfrm>
            <a:off x="6096000" y="3067136"/>
            <a:ext cx="993648" cy="6697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6709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mplate Guide 2/2">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3199449A-0573-4F8C-908D-1C72B1F005AF}"/>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a:solidFill>
                  <a:schemeClr val="accent1"/>
                </a:solidFill>
                <a:latin typeface="+mj-lt"/>
                <a:ea typeface="+mj-ea"/>
                <a:cs typeface="+mj-cs"/>
              </a:rPr>
              <a:t>Template Guide</a:t>
            </a:r>
            <a:endParaRPr lang="de-DE" sz="4800">
              <a:solidFill>
                <a:schemeClr val="accent1"/>
              </a:solidFill>
              <a:latin typeface="+mj-lt"/>
              <a:ea typeface="+mj-ea"/>
              <a:cs typeface="+mj-cs"/>
            </a:endParaRPr>
          </a:p>
        </p:txBody>
      </p:sp>
      <p:sp>
        <p:nvSpPr>
          <p:cNvPr id="75" name="Rectangle 74">
            <a:extLst>
              <a:ext uri="{FF2B5EF4-FFF2-40B4-BE49-F238E27FC236}">
                <a16:creationId xmlns:a16="http://schemas.microsoft.com/office/drawing/2014/main" id="{58F9B36E-BE37-4A81-A079-B8B9CAE5B33F}"/>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a:solidFill>
                  <a:srgbClr val="000060"/>
                </a:solidFill>
              </a:rPr>
              <a:t>Working with the Rabobank PowerPoint template</a:t>
            </a:r>
            <a:endParaRPr lang="de-DE" sz="2400">
              <a:solidFill>
                <a:srgbClr val="000060"/>
              </a:solidFill>
            </a:endParaRPr>
          </a:p>
        </p:txBody>
      </p:sp>
      <p:sp>
        <p:nvSpPr>
          <p:cNvPr id="105" name="Rectangle 104">
            <a:extLst>
              <a:ext uri="{FF2B5EF4-FFF2-40B4-BE49-F238E27FC236}">
                <a16:creationId xmlns:a16="http://schemas.microsoft.com/office/drawing/2014/main" id="{BA967497-5949-4233-890F-D8C202C1519E}"/>
              </a:ext>
            </a:extLst>
          </p:cNvPr>
          <p:cNvSpPr/>
          <p:nvPr userDrawn="1"/>
        </p:nvSpPr>
        <p:spPr>
          <a:xfrm>
            <a:off x="609600"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Scaling Connecting Paths</a:t>
            </a:r>
            <a:endParaRPr lang="de-DE" sz="1800">
              <a:solidFill>
                <a:schemeClr val="accent1"/>
              </a:solidFill>
              <a:latin typeface="+mj-lt"/>
            </a:endParaRPr>
          </a:p>
        </p:txBody>
      </p:sp>
      <p:sp>
        <p:nvSpPr>
          <p:cNvPr id="106" name="Rectangle 105">
            <a:extLst>
              <a:ext uri="{FF2B5EF4-FFF2-40B4-BE49-F238E27FC236}">
                <a16:creationId xmlns:a16="http://schemas.microsoft.com/office/drawing/2014/main" id="{3047304F-12F2-4CA5-9BD9-B30297B893EB}"/>
              </a:ext>
            </a:extLst>
          </p:cNvPr>
          <p:cNvSpPr/>
          <p:nvPr userDrawn="1"/>
        </p:nvSpPr>
        <p:spPr>
          <a:xfrm>
            <a:off x="609600" y="2169917"/>
            <a:ext cx="5291998"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scale a Connecting Path, first select the path and then drag any of the corners.</a:t>
            </a:r>
          </a:p>
        </p:txBody>
      </p:sp>
      <p:pic>
        <p:nvPicPr>
          <p:cNvPr id="115" name="Picture 114" descr="Diagram&#10;&#10;Description automatically generated with medium confidence">
            <a:extLst>
              <a:ext uri="{FF2B5EF4-FFF2-40B4-BE49-F238E27FC236}">
                <a16:creationId xmlns:a16="http://schemas.microsoft.com/office/drawing/2014/main" id="{B3BA693E-F661-4745-959D-107915DEFF42}"/>
              </a:ext>
            </a:extLst>
          </p:cNvPr>
          <p:cNvPicPr>
            <a:picLocks noChangeAspect="1"/>
          </p:cNvPicPr>
          <p:nvPr userDrawn="1"/>
        </p:nvPicPr>
        <p:blipFill>
          <a:blip r:embed="rId2"/>
          <a:stretch>
            <a:fillRect/>
          </a:stretch>
        </p:blipFill>
        <p:spPr>
          <a:xfrm>
            <a:off x="609598" y="2916628"/>
            <a:ext cx="1761502" cy="1309577"/>
          </a:xfrm>
          <a:prstGeom prst="rect">
            <a:avLst/>
          </a:prstGeom>
        </p:spPr>
      </p:pic>
      <p:sp>
        <p:nvSpPr>
          <p:cNvPr id="109" name="Rectangle 108">
            <a:extLst>
              <a:ext uri="{FF2B5EF4-FFF2-40B4-BE49-F238E27FC236}">
                <a16:creationId xmlns:a16="http://schemas.microsoft.com/office/drawing/2014/main" id="{8E3CF5B3-703E-4D05-B05B-20C46D68E0BC}"/>
              </a:ext>
            </a:extLst>
          </p:cNvPr>
          <p:cNvSpPr/>
          <p:nvPr userDrawn="1"/>
        </p:nvSpPr>
        <p:spPr>
          <a:xfrm>
            <a:off x="2220582"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5F9D8A3-CEF8-4BE8-8DDE-01731871D327}"/>
              </a:ext>
            </a:extLst>
          </p:cNvPr>
          <p:cNvSpPr/>
          <p:nvPr userDrawn="1"/>
        </p:nvSpPr>
        <p:spPr>
          <a:xfrm>
            <a:off x="2220582"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71107C9-4A21-4A33-A441-DF1A98722335}"/>
              </a:ext>
            </a:extLst>
          </p:cNvPr>
          <p:cNvSpPr/>
          <p:nvPr userDrawn="1"/>
        </p:nvSpPr>
        <p:spPr>
          <a:xfrm>
            <a:off x="714970"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B0996AE-C8B9-42BC-B6A3-1A23182805B1}"/>
              </a:ext>
            </a:extLst>
          </p:cNvPr>
          <p:cNvSpPr/>
          <p:nvPr userDrawn="1"/>
        </p:nvSpPr>
        <p:spPr>
          <a:xfrm>
            <a:off x="714970"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descr="Diagram&#10;&#10;Description automatically generated with medium confidence">
            <a:extLst>
              <a:ext uri="{FF2B5EF4-FFF2-40B4-BE49-F238E27FC236}">
                <a16:creationId xmlns:a16="http://schemas.microsoft.com/office/drawing/2014/main" id="{E2B62AAD-E713-4E0D-B0D2-94D12491C7EB}"/>
              </a:ext>
            </a:extLst>
          </p:cNvPr>
          <p:cNvPicPr>
            <a:picLocks noChangeAspect="1"/>
          </p:cNvPicPr>
          <p:nvPr userDrawn="1"/>
        </p:nvPicPr>
        <p:blipFill>
          <a:blip r:embed="rId2"/>
          <a:stretch>
            <a:fillRect/>
          </a:stretch>
        </p:blipFill>
        <p:spPr>
          <a:xfrm>
            <a:off x="2476469" y="2916628"/>
            <a:ext cx="3425129" cy="2546391"/>
          </a:xfrm>
          <a:prstGeom prst="rect">
            <a:avLst/>
          </a:prstGeom>
        </p:spPr>
      </p:pic>
      <p:sp>
        <p:nvSpPr>
          <p:cNvPr id="119" name="Rectangle 118">
            <a:extLst>
              <a:ext uri="{FF2B5EF4-FFF2-40B4-BE49-F238E27FC236}">
                <a16:creationId xmlns:a16="http://schemas.microsoft.com/office/drawing/2014/main" id="{EEFBE6C6-EC92-4404-B5E5-7996BFCC0F9C}"/>
              </a:ext>
            </a:extLst>
          </p:cNvPr>
          <p:cNvSpPr/>
          <p:nvPr userDrawn="1"/>
        </p:nvSpPr>
        <p:spPr>
          <a:xfrm>
            <a:off x="5608926"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9DBEBD47-D8D2-4062-B196-FCF5EE20EF54}"/>
              </a:ext>
            </a:extLst>
          </p:cNvPr>
          <p:cNvSpPr/>
          <p:nvPr userDrawn="1"/>
        </p:nvSpPr>
        <p:spPr>
          <a:xfrm>
            <a:off x="5608926"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42327B0-59A8-45EF-97CF-3243C67B33A6}"/>
              </a:ext>
            </a:extLst>
          </p:cNvPr>
          <p:cNvSpPr/>
          <p:nvPr userDrawn="1"/>
        </p:nvSpPr>
        <p:spPr>
          <a:xfrm>
            <a:off x="2681357"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5B7583D1-74B6-45D9-87E0-E54BD4D65BDB}"/>
              </a:ext>
            </a:extLst>
          </p:cNvPr>
          <p:cNvSpPr/>
          <p:nvPr userDrawn="1"/>
        </p:nvSpPr>
        <p:spPr>
          <a:xfrm>
            <a:off x="2681357"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 name="Straight Arrow Connector 134">
            <a:extLst>
              <a:ext uri="{FF2B5EF4-FFF2-40B4-BE49-F238E27FC236}">
                <a16:creationId xmlns:a16="http://schemas.microsoft.com/office/drawing/2014/main" id="{235A6787-7B64-49B7-B752-747D8FB3DE6F}"/>
              </a:ext>
            </a:extLst>
          </p:cNvPr>
          <p:cNvCxnSpPr>
            <a:cxnSpLocks/>
          </p:cNvCxnSpPr>
          <p:nvPr userDrawn="1"/>
        </p:nvCxnSpPr>
        <p:spPr>
          <a:xfrm>
            <a:off x="2371100" y="3522572"/>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0077C5-E563-46DC-9431-F086073D83B0}"/>
              </a:ext>
            </a:extLst>
          </p:cNvPr>
          <p:cNvCxnSpPr>
            <a:cxnSpLocks/>
          </p:cNvCxnSpPr>
          <p:nvPr userDrawn="1"/>
        </p:nvCxnSpPr>
        <p:spPr>
          <a:xfrm>
            <a:off x="2371100" y="365619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2A88167-6498-4D5B-A2E3-BEDB6E5F608B}"/>
              </a:ext>
            </a:extLst>
          </p:cNvPr>
          <p:cNvCxnSpPr>
            <a:cxnSpLocks/>
          </p:cNvCxnSpPr>
          <p:nvPr userDrawn="1"/>
        </p:nvCxnSpPr>
        <p:spPr>
          <a:xfrm>
            <a:off x="2371100" y="378397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A617E37B-5C9C-47A7-BBBC-111F167CA1A3}"/>
              </a:ext>
            </a:extLst>
          </p:cNvPr>
          <p:cNvGrpSpPr/>
          <p:nvPr userDrawn="1"/>
        </p:nvGrpSpPr>
        <p:grpSpPr>
          <a:xfrm>
            <a:off x="2034998" y="2806856"/>
            <a:ext cx="450089" cy="472018"/>
            <a:chOff x="2110246" y="2781456"/>
            <a:chExt cx="473850" cy="496936"/>
          </a:xfrm>
        </p:grpSpPr>
        <p:cxnSp>
          <p:nvCxnSpPr>
            <p:cNvPr id="152" name="Straight Arrow Connector 151">
              <a:extLst>
                <a:ext uri="{FF2B5EF4-FFF2-40B4-BE49-F238E27FC236}">
                  <a16:creationId xmlns:a16="http://schemas.microsoft.com/office/drawing/2014/main" id="{66C9DBEB-7B4B-4BF7-A83B-653B11AD988B}"/>
                </a:ext>
              </a:extLst>
            </p:cNvPr>
            <p:cNvCxnSpPr/>
            <p:nvPr userDrawn="1"/>
          </p:nvCxnSpPr>
          <p:spPr>
            <a:xfrm flipV="1">
              <a:off x="2350028" y="2781456"/>
              <a:ext cx="0" cy="150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570D5C91-8F0D-40BE-BC01-7D67F417A9A0}"/>
                </a:ext>
              </a:extLst>
            </p:cNvPr>
            <p:cNvCxnSpPr>
              <a:cxnSpLocks/>
            </p:cNvCxnSpPr>
            <p:nvPr userDrawn="1"/>
          </p:nvCxnSpPr>
          <p:spPr>
            <a:xfrm>
              <a:off x="2350028" y="3128284"/>
              <a:ext cx="0" cy="150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FBEBF7A8-B438-48ED-A3BB-21213B164798}"/>
                </a:ext>
              </a:extLst>
            </p:cNvPr>
            <p:cNvCxnSpPr/>
            <p:nvPr userDrawn="1"/>
          </p:nvCxnSpPr>
          <p:spPr>
            <a:xfrm flipV="1">
              <a:off x="2433988" y="3025219"/>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8479F36D-D6A2-4120-B820-399C6A267F3A}"/>
                </a:ext>
              </a:extLst>
            </p:cNvPr>
            <p:cNvCxnSpPr>
              <a:cxnSpLocks/>
            </p:cNvCxnSpPr>
            <p:nvPr userDrawn="1"/>
          </p:nvCxnSpPr>
          <p:spPr>
            <a:xfrm flipH="1">
              <a:off x="2110246" y="3031292"/>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1BA4B085-EF45-4F65-B3D8-05E7EBFF8C41}"/>
              </a:ext>
            </a:extLst>
          </p:cNvPr>
          <p:cNvSpPr/>
          <p:nvPr userDrawn="1"/>
        </p:nvSpPr>
        <p:spPr>
          <a:xfrm>
            <a:off x="6290404"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Image overlay</a:t>
            </a:r>
            <a:endParaRPr lang="de-DE" sz="1800">
              <a:solidFill>
                <a:schemeClr val="accent1"/>
              </a:solidFill>
              <a:latin typeface="+mj-lt"/>
            </a:endParaRPr>
          </a:p>
        </p:txBody>
      </p:sp>
      <p:sp>
        <p:nvSpPr>
          <p:cNvPr id="30" name="Rectangle 29">
            <a:extLst>
              <a:ext uri="{FF2B5EF4-FFF2-40B4-BE49-F238E27FC236}">
                <a16:creationId xmlns:a16="http://schemas.microsoft.com/office/drawing/2014/main" id="{ABDA5A87-6034-4D9F-A883-F8DED937670F}"/>
              </a:ext>
            </a:extLst>
          </p:cNvPr>
          <p:cNvSpPr/>
          <p:nvPr userDrawn="1"/>
        </p:nvSpPr>
        <p:spPr>
          <a:xfrm>
            <a:off x="6290404" y="2169918"/>
            <a:ext cx="5291998" cy="966376"/>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Sometimes, text on top of images might be hard to read. If this is the case, use our Rabobank image overlay.</a:t>
            </a:r>
          </a:p>
          <a:p>
            <a:pPr marL="0" marR="0" lvl="0" indent="0" algn="l" defTabSz="914400" rtl="0" eaLnBrk="1" fontAlgn="auto" latinLnBrk="0" hangingPunct="1">
              <a:lnSpc>
                <a:spcPct val="90000"/>
              </a:lnSpc>
              <a:spcBef>
                <a:spcPts val="600"/>
              </a:spcBef>
              <a:spcAft>
                <a:spcPts val="0"/>
              </a:spcAft>
              <a:buClr>
                <a:schemeClr val="accent1"/>
              </a:buClr>
              <a:buSzTx/>
              <a:buFont typeface="Arial" panose="020B0604020202020204" pitchFamily="34" charset="0"/>
              <a:buNone/>
              <a:tabLst/>
              <a:defRPr/>
            </a:pPr>
            <a:r>
              <a:rPr lang="en-US" sz="1600" noProof="0">
                <a:solidFill>
                  <a:schemeClr val="tx1"/>
                </a:solidFill>
                <a:latin typeface="+mj-lt"/>
              </a:rPr>
              <a:t>In the </a:t>
            </a:r>
            <a:r>
              <a:rPr lang="en-US" sz="1600" noProof="0">
                <a:solidFill>
                  <a:schemeClr val="tx1"/>
                </a:solidFill>
                <a:latin typeface="Myriad for Rabobank SBd It" panose="020B0603030403090204" pitchFamily="34" charset="0"/>
              </a:rPr>
              <a:t>Slide Elements </a:t>
            </a:r>
            <a:r>
              <a:rPr lang="en-US" sz="1600" noProof="0">
                <a:solidFill>
                  <a:schemeClr val="tx1"/>
                </a:solidFill>
                <a:latin typeface="+mj-lt"/>
              </a:rPr>
              <a:t>library, go to the </a:t>
            </a:r>
            <a:r>
              <a:rPr lang="en-US" sz="1600" noProof="0">
                <a:solidFill>
                  <a:schemeClr val="tx1"/>
                </a:solidFill>
                <a:latin typeface="Myriad for Rabobank SBd It" panose="020B0603030403090204" pitchFamily="34" charset="0"/>
              </a:rPr>
              <a:t>Image Overlays</a:t>
            </a:r>
            <a:r>
              <a:rPr lang="en-US" sz="1600" noProof="0">
                <a:solidFill>
                  <a:schemeClr val="tx1"/>
                </a:solidFill>
                <a:latin typeface="+mj-lt"/>
              </a:rPr>
              <a:t> folder. Then select the right version and add it to your slide.</a:t>
            </a:r>
          </a:p>
        </p:txBody>
      </p:sp>
      <p:sp>
        <p:nvSpPr>
          <p:cNvPr id="34" name="TextBox 33">
            <a:extLst>
              <a:ext uri="{FF2B5EF4-FFF2-40B4-BE49-F238E27FC236}">
                <a16:creationId xmlns:a16="http://schemas.microsoft.com/office/drawing/2014/main" id="{8B7FDA27-F1A2-4259-AA9A-FF50B7895D89}"/>
              </a:ext>
            </a:extLst>
          </p:cNvPr>
          <p:cNvSpPr txBox="1"/>
          <p:nvPr userDrawn="1"/>
        </p:nvSpPr>
        <p:spPr>
          <a:xfrm>
            <a:off x="6290404" y="4980998"/>
            <a:ext cx="5291998" cy="535531"/>
          </a:xfrm>
          <a:prstGeom prst="rect">
            <a:avLst/>
          </a:prstGeom>
          <a:noFill/>
        </p:spPr>
        <p:txBody>
          <a:bodyPr wrap="square">
            <a:sp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Lastly, make sure the Image Overlay is positioned </a:t>
            </a:r>
            <a:r>
              <a:rPr lang="en-US" sz="1600" noProof="0">
                <a:solidFill>
                  <a:schemeClr val="tx1"/>
                </a:solidFill>
                <a:latin typeface="Myriad for Rabobank SBd It" panose="020B0603030403090204" pitchFamily="34" charset="0"/>
              </a:rPr>
              <a:t>behind</a:t>
            </a:r>
            <a:r>
              <a:rPr lang="en-US" sz="1600" noProof="0">
                <a:solidFill>
                  <a:schemeClr val="tx1"/>
                </a:solidFill>
                <a:latin typeface="+mj-lt"/>
              </a:rPr>
              <a:t> the text and Rabobank logo and in </a:t>
            </a:r>
            <a:r>
              <a:rPr lang="en-US" sz="1600" noProof="0">
                <a:solidFill>
                  <a:schemeClr val="tx1"/>
                </a:solidFill>
                <a:latin typeface="Myriad for Rabobank SBd It" panose="020B0603030403090204" pitchFamily="34" charset="0"/>
              </a:rPr>
              <a:t>front</a:t>
            </a:r>
            <a:r>
              <a:rPr lang="en-US" sz="1600" noProof="0">
                <a:solidFill>
                  <a:schemeClr val="tx1"/>
                </a:solidFill>
                <a:latin typeface="+mj-lt"/>
              </a:rPr>
              <a:t> of the image.</a:t>
            </a:r>
          </a:p>
        </p:txBody>
      </p:sp>
      <p:grpSp>
        <p:nvGrpSpPr>
          <p:cNvPr id="9" name="Group 8">
            <a:extLst>
              <a:ext uri="{FF2B5EF4-FFF2-40B4-BE49-F238E27FC236}">
                <a16:creationId xmlns:a16="http://schemas.microsoft.com/office/drawing/2014/main" id="{A8B0C843-2021-4A01-AB4C-10FD1C89AAB9}"/>
              </a:ext>
            </a:extLst>
          </p:cNvPr>
          <p:cNvGrpSpPr>
            <a:grpSpLocks noChangeAspect="1"/>
          </p:cNvGrpSpPr>
          <p:nvPr userDrawn="1"/>
        </p:nvGrpSpPr>
        <p:grpSpPr>
          <a:xfrm>
            <a:off x="6290405" y="3320573"/>
            <a:ext cx="1450014" cy="1548000"/>
            <a:chOff x="6290404" y="3522572"/>
            <a:chExt cx="1996346" cy="2131251"/>
          </a:xfrm>
        </p:grpSpPr>
        <p:pic>
          <p:nvPicPr>
            <p:cNvPr id="3" name="Picture 2">
              <a:extLst>
                <a:ext uri="{FF2B5EF4-FFF2-40B4-BE49-F238E27FC236}">
                  <a16:creationId xmlns:a16="http://schemas.microsoft.com/office/drawing/2014/main" id="{72C52AF5-6226-479C-B9F1-AA34ACD8795B}"/>
                </a:ext>
              </a:extLst>
            </p:cNvPr>
            <p:cNvPicPr>
              <a:picLocks noChangeAspect="1"/>
            </p:cNvPicPr>
            <p:nvPr userDrawn="1"/>
          </p:nvPicPr>
          <p:blipFill rotWithShape="1">
            <a:blip r:embed="rId3"/>
            <a:srcRect b="46687"/>
            <a:stretch/>
          </p:blipFill>
          <p:spPr>
            <a:xfrm>
              <a:off x="6290404" y="3522572"/>
              <a:ext cx="1996346" cy="2131251"/>
            </a:xfrm>
            <a:prstGeom prst="rect">
              <a:avLst/>
            </a:prstGeom>
            <a:ln>
              <a:solidFill>
                <a:schemeClr val="accent6"/>
              </a:solidFill>
            </a:ln>
          </p:spPr>
        </p:pic>
        <p:sp>
          <p:nvSpPr>
            <p:cNvPr id="5" name="Rectangle 4">
              <a:extLst>
                <a:ext uri="{FF2B5EF4-FFF2-40B4-BE49-F238E27FC236}">
                  <a16:creationId xmlns:a16="http://schemas.microsoft.com/office/drawing/2014/main" id="{358BB9E9-AC64-4864-B00E-85E733C11EB9}"/>
                </a:ext>
              </a:extLst>
            </p:cNvPr>
            <p:cNvSpPr/>
            <p:nvPr userDrawn="1"/>
          </p:nvSpPr>
          <p:spPr>
            <a:xfrm>
              <a:off x="6369844" y="5307807"/>
              <a:ext cx="1829611" cy="2489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 7">
            <a:extLst>
              <a:ext uri="{FF2B5EF4-FFF2-40B4-BE49-F238E27FC236}">
                <a16:creationId xmlns:a16="http://schemas.microsoft.com/office/drawing/2014/main" id="{FB3B0D2B-E8F2-481E-BA94-794158DC009F}"/>
              </a:ext>
            </a:extLst>
          </p:cNvPr>
          <p:cNvGrpSpPr>
            <a:grpSpLocks noChangeAspect="1"/>
          </p:cNvGrpSpPr>
          <p:nvPr userDrawn="1"/>
        </p:nvGrpSpPr>
        <p:grpSpPr>
          <a:xfrm>
            <a:off x="7909967" y="3320573"/>
            <a:ext cx="1450015" cy="1548000"/>
            <a:chOff x="8366190" y="3522572"/>
            <a:chExt cx="1996346" cy="2131251"/>
          </a:xfrm>
        </p:grpSpPr>
        <p:pic>
          <p:nvPicPr>
            <p:cNvPr id="7" name="Picture 6">
              <a:extLst>
                <a:ext uri="{FF2B5EF4-FFF2-40B4-BE49-F238E27FC236}">
                  <a16:creationId xmlns:a16="http://schemas.microsoft.com/office/drawing/2014/main" id="{AB7470D1-6180-4FD7-BE13-ED87F111CE76}"/>
                </a:ext>
              </a:extLst>
            </p:cNvPr>
            <p:cNvPicPr>
              <a:picLocks noChangeAspect="1"/>
            </p:cNvPicPr>
            <p:nvPr userDrawn="1"/>
          </p:nvPicPr>
          <p:blipFill rotWithShape="1">
            <a:blip r:embed="rId4"/>
            <a:srcRect b="46687"/>
            <a:stretch/>
          </p:blipFill>
          <p:spPr>
            <a:xfrm>
              <a:off x="8366190" y="3522572"/>
              <a:ext cx="1996346" cy="2131251"/>
            </a:xfrm>
            <a:prstGeom prst="rect">
              <a:avLst/>
            </a:prstGeom>
            <a:ln>
              <a:solidFill>
                <a:schemeClr val="accent6"/>
              </a:solidFill>
            </a:ln>
          </p:spPr>
        </p:pic>
        <p:sp>
          <p:nvSpPr>
            <p:cNvPr id="38" name="Rectangle 37">
              <a:extLst>
                <a:ext uri="{FF2B5EF4-FFF2-40B4-BE49-F238E27FC236}">
                  <a16:creationId xmlns:a16="http://schemas.microsoft.com/office/drawing/2014/main" id="{978C20BF-00C1-47AA-949A-6B925DDED6B7}"/>
                </a:ext>
              </a:extLst>
            </p:cNvPr>
            <p:cNvSpPr/>
            <p:nvPr userDrawn="1"/>
          </p:nvSpPr>
          <p:spPr>
            <a:xfrm>
              <a:off x="8414545" y="4329906"/>
              <a:ext cx="996156" cy="61039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Picture 12">
            <a:extLst>
              <a:ext uri="{FF2B5EF4-FFF2-40B4-BE49-F238E27FC236}">
                <a16:creationId xmlns:a16="http://schemas.microsoft.com/office/drawing/2014/main" id="{FC87F54C-34CB-40B3-9D5E-E095A4B20B84}"/>
              </a:ext>
            </a:extLst>
          </p:cNvPr>
          <p:cNvPicPr>
            <a:picLocks noChangeAspect="1"/>
          </p:cNvPicPr>
          <p:nvPr userDrawn="1"/>
        </p:nvPicPr>
        <p:blipFill>
          <a:blip r:embed="rId5"/>
          <a:stretch>
            <a:fillRect/>
          </a:stretch>
        </p:blipFill>
        <p:spPr>
          <a:xfrm>
            <a:off x="9529530" y="3518573"/>
            <a:ext cx="2025862" cy="1152000"/>
          </a:xfrm>
          <a:prstGeom prst="rect">
            <a:avLst/>
          </a:prstGeom>
        </p:spPr>
      </p:pic>
      <p:cxnSp>
        <p:nvCxnSpPr>
          <p:cNvPr id="47" name="Straight Arrow Connector 46">
            <a:extLst>
              <a:ext uri="{FF2B5EF4-FFF2-40B4-BE49-F238E27FC236}">
                <a16:creationId xmlns:a16="http://schemas.microsoft.com/office/drawing/2014/main" id="{2FDFFA57-97D9-496F-ACB5-E8036D0A2141}"/>
              </a:ext>
            </a:extLst>
          </p:cNvPr>
          <p:cNvCxnSpPr>
            <a:cxnSpLocks/>
          </p:cNvCxnSpPr>
          <p:nvPr userDrawn="1"/>
        </p:nvCxnSpPr>
        <p:spPr>
          <a:xfrm>
            <a:off x="8936403" y="3995018"/>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E10D25B-ABCF-46F1-9540-4AD284BCA847}"/>
              </a:ext>
            </a:extLst>
          </p:cNvPr>
          <p:cNvCxnSpPr>
            <a:cxnSpLocks/>
          </p:cNvCxnSpPr>
          <p:nvPr userDrawn="1"/>
        </p:nvCxnSpPr>
        <p:spPr>
          <a:xfrm>
            <a:off x="8936403" y="412864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D9E71B-46F8-4790-AE9D-DCDB357536AC}"/>
              </a:ext>
            </a:extLst>
          </p:cNvPr>
          <p:cNvCxnSpPr>
            <a:cxnSpLocks/>
          </p:cNvCxnSpPr>
          <p:nvPr userDrawn="1"/>
        </p:nvCxnSpPr>
        <p:spPr>
          <a:xfrm>
            <a:off x="8936403" y="425642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B54C3CE-4A38-4675-85B1-081AB66009D2}"/>
              </a:ext>
            </a:extLst>
          </p:cNvPr>
          <p:cNvCxnSpPr>
            <a:cxnSpLocks/>
          </p:cNvCxnSpPr>
          <p:nvPr userDrawn="1"/>
        </p:nvCxnSpPr>
        <p:spPr>
          <a:xfrm flipV="1">
            <a:off x="7143750" y="4166823"/>
            <a:ext cx="690563" cy="370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DCCD1BF-93CD-4A20-8C82-DE8AE64FA2C2}"/>
              </a:ext>
            </a:extLst>
          </p:cNvPr>
          <p:cNvGrpSpPr/>
          <p:nvPr userDrawn="1"/>
        </p:nvGrpSpPr>
        <p:grpSpPr>
          <a:xfrm>
            <a:off x="6290405" y="5643402"/>
            <a:ext cx="5291997" cy="460673"/>
            <a:chOff x="6290405" y="6067846"/>
            <a:chExt cx="5291997" cy="460673"/>
          </a:xfrm>
        </p:grpSpPr>
        <p:pic>
          <p:nvPicPr>
            <p:cNvPr id="11" name="Picture 10">
              <a:extLst>
                <a:ext uri="{FF2B5EF4-FFF2-40B4-BE49-F238E27FC236}">
                  <a16:creationId xmlns:a16="http://schemas.microsoft.com/office/drawing/2014/main" id="{39A1DEB0-9625-43E0-B7A9-AAF2511CBBB0}"/>
                </a:ext>
              </a:extLst>
            </p:cNvPr>
            <p:cNvPicPr>
              <a:picLocks noChangeAspect="1"/>
            </p:cNvPicPr>
            <p:nvPr userDrawn="1"/>
          </p:nvPicPr>
          <p:blipFill rotWithShape="1">
            <a:blip r:embed="rId6"/>
            <a:srcRect t="18413" r="24093"/>
            <a:stretch/>
          </p:blipFill>
          <p:spPr>
            <a:xfrm>
              <a:off x="6290405" y="6073356"/>
              <a:ext cx="5291997" cy="455163"/>
            </a:xfrm>
            <a:prstGeom prst="rect">
              <a:avLst/>
            </a:prstGeom>
          </p:spPr>
        </p:pic>
        <p:sp>
          <p:nvSpPr>
            <p:cNvPr id="44" name="Rectangle 43">
              <a:extLst>
                <a:ext uri="{FF2B5EF4-FFF2-40B4-BE49-F238E27FC236}">
                  <a16:creationId xmlns:a16="http://schemas.microsoft.com/office/drawing/2014/main" id="{605E6A43-B62B-4F76-B571-F3B51904F304}"/>
                </a:ext>
              </a:extLst>
            </p:cNvPr>
            <p:cNvSpPr/>
            <p:nvPr userDrawn="1"/>
          </p:nvSpPr>
          <p:spPr>
            <a:xfrm>
              <a:off x="10817435" y="6159916"/>
              <a:ext cx="297656" cy="3198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5F3BED51-A414-4E5E-B473-936ABFAAFF00}"/>
                </a:ext>
              </a:extLst>
            </p:cNvPr>
            <p:cNvSpPr/>
            <p:nvPr userDrawn="1"/>
          </p:nvSpPr>
          <p:spPr>
            <a:xfrm>
              <a:off x="9740509" y="6067846"/>
              <a:ext cx="394692" cy="128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5" name="Straight Arrow Connector 64">
              <a:extLst>
                <a:ext uri="{FF2B5EF4-FFF2-40B4-BE49-F238E27FC236}">
                  <a16:creationId xmlns:a16="http://schemas.microsoft.com/office/drawing/2014/main" id="{52D56DFD-1EB2-4796-8662-6C88B05566B5}"/>
                </a:ext>
              </a:extLst>
            </p:cNvPr>
            <p:cNvCxnSpPr>
              <a:cxnSpLocks/>
            </p:cNvCxnSpPr>
            <p:nvPr userDrawn="1"/>
          </p:nvCxnSpPr>
          <p:spPr>
            <a:xfrm>
              <a:off x="10182225" y="6141244"/>
              <a:ext cx="590550" cy="1666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179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lide with Miss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0C3397-10F4-4537-8CF7-55DB5E825A40}"/>
              </a:ext>
            </a:extLst>
          </p:cNvPr>
          <p:cNvSpPr/>
          <p:nvPr userDrawn="1"/>
        </p:nvSpPr>
        <p:spPr>
          <a:xfrm>
            <a:off x="3" y="0"/>
            <a:ext cx="12192000" cy="6858000"/>
          </a:xfrm>
          <a:prstGeom prst="rect">
            <a:avLst/>
          </a:prstGeom>
          <a:solidFill>
            <a:schemeClr val="bg1"/>
          </a:solidFill>
          <a:ln w="12700" cap="rnd" cmpd="sng" algn="ctr">
            <a:solidFill>
              <a:srgbClr val="EAEAEA"/>
            </a:solidFill>
            <a:prstDash val="solid"/>
          </a:ln>
          <a:effectLst/>
        </p:spPr>
        <p:txBody>
          <a:bodyPr rtlCol="0" anchor="ctr"/>
          <a:lstStyle/>
          <a:p>
            <a:pPr algn="ctr"/>
            <a:endParaRPr lang="nl-NL" sz="2400">
              <a:solidFill>
                <a:srgbClr val="5E6A71"/>
              </a:solidFill>
              <a:latin typeface="Myriad for Rabobank Lt" panose="020B0403030403020204" pitchFamily="34" charset="0"/>
            </a:endParaRPr>
          </a:p>
        </p:txBody>
      </p:sp>
      <p:sp>
        <p:nvSpPr>
          <p:cNvPr id="10" name="Tijdelijke aanduiding voor tekst 5">
            <a:extLst>
              <a:ext uri="{FF2B5EF4-FFF2-40B4-BE49-F238E27FC236}">
                <a16:creationId xmlns:a16="http://schemas.microsoft.com/office/drawing/2014/main" id="{09FC33EF-F510-4828-9C46-686A6A5FEE4F}"/>
              </a:ext>
            </a:extLst>
          </p:cNvPr>
          <p:cNvSpPr>
            <a:spLocks noGrp="1"/>
          </p:cNvSpPr>
          <p:nvPr>
            <p:ph type="body" sz="quarter" idx="12" hasCustomPrompt="1"/>
          </p:nvPr>
        </p:nvSpPr>
        <p:spPr>
          <a:xfrm>
            <a:off x="628800" y="6277473"/>
            <a:ext cx="7824000" cy="273600"/>
          </a:xfrm>
        </p:spPr>
        <p:txBody>
          <a:bodyPr tIns="36000" anchor="t" anchorCtr="0"/>
          <a:lstStyle>
            <a:lvl1pPr marL="0" indent="0">
              <a:lnSpc>
                <a:spcPct val="80000"/>
              </a:lnSpc>
              <a:buNone/>
              <a:defRPr sz="1253" b="0" i="0">
                <a:solidFill>
                  <a:schemeClr val="bg1"/>
                </a:solidFill>
                <a:latin typeface="Myriad for Rabobank SBd" panose="020B0603030403020204" pitchFamily="34" charset="0"/>
              </a:defRPr>
            </a:lvl1pPr>
          </a:lstStyle>
          <a:p>
            <a:pPr lvl="0"/>
            <a:r>
              <a:rPr lang="en-US"/>
              <a:t>Datum | Versie / Date | Version</a:t>
            </a:r>
          </a:p>
        </p:txBody>
      </p:sp>
      <p:sp>
        <p:nvSpPr>
          <p:cNvPr id="31" name="Picture Placeholder 30">
            <a:extLst>
              <a:ext uri="{FF2B5EF4-FFF2-40B4-BE49-F238E27FC236}">
                <a16:creationId xmlns:a16="http://schemas.microsoft.com/office/drawing/2014/main" id="{940AEACB-8FC6-4430-84B3-54C7FD39CC9E}"/>
              </a:ext>
            </a:extLst>
          </p:cNvPr>
          <p:cNvSpPr>
            <a:spLocks noGrp="1"/>
          </p:cNvSpPr>
          <p:nvPr>
            <p:ph type="pic" sz="quarter" idx="14"/>
          </p:nvPr>
        </p:nvSpPr>
        <p:spPr>
          <a:xfrm>
            <a:off x="0" y="0"/>
            <a:ext cx="12192000" cy="6858000"/>
          </a:xfrm>
          <a:custGeom>
            <a:avLst/>
            <a:gdLst>
              <a:gd name="connsiteX0" fmla="*/ 6881994 w 9144000"/>
              <a:gd name="connsiteY0" fmla="*/ 3818903 h 5143500"/>
              <a:gd name="connsiteX1" fmla="*/ 6699590 w 9144000"/>
              <a:gd name="connsiteY1" fmla="*/ 4001307 h 5143500"/>
              <a:gd name="connsiteX2" fmla="*/ 6699590 w 9144000"/>
              <a:gd name="connsiteY2" fmla="*/ 4730900 h 5143500"/>
              <a:gd name="connsiteX3" fmla="*/ 6881994 w 9144000"/>
              <a:gd name="connsiteY3" fmla="*/ 4913304 h 5143500"/>
              <a:gd name="connsiteX4" fmla="*/ 7976091 w 9144000"/>
              <a:gd name="connsiteY4" fmla="*/ 4913304 h 5143500"/>
              <a:gd name="connsiteX5" fmla="*/ 7976101 w 9144000"/>
              <a:gd name="connsiteY5" fmla="*/ 4913305 h 5143500"/>
              <a:gd name="connsiteX6" fmla="*/ 8705693 w 9144000"/>
              <a:gd name="connsiteY6" fmla="*/ 4913305 h 5143500"/>
              <a:gd name="connsiteX7" fmla="*/ 8888097 w 9144000"/>
              <a:gd name="connsiteY7" fmla="*/ 4730901 h 5143500"/>
              <a:gd name="connsiteX8" fmla="*/ 8888097 w 9144000"/>
              <a:gd name="connsiteY8" fmla="*/ 4730900 h 5143500"/>
              <a:gd name="connsiteX9" fmla="*/ 8888097 w 9144000"/>
              <a:gd name="connsiteY9" fmla="*/ 4001307 h 5143500"/>
              <a:gd name="connsiteX10" fmla="*/ 8705693 w 9144000"/>
              <a:gd name="connsiteY10" fmla="*/ 3818903 h 5143500"/>
              <a:gd name="connsiteX11" fmla="*/ 7976101 w 9144000"/>
              <a:gd name="connsiteY11" fmla="*/ 3818903 h 5143500"/>
              <a:gd name="connsiteX12" fmla="*/ 0 w 9144000"/>
              <a:gd name="connsiteY12" fmla="*/ 0 h 5143500"/>
              <a:gd name="connsiteX13" fmla="*/ 9144000 w 9144000"/>
              <a:gd name="connsiteY13" fmla="*/ 0 h 5143500"/>
              <a:gd name="connsiteX14" fmla="*/ 9144000 w 9144000"/>
              <a:gd name="connsiteY14" fmla="*/ 5143500 h 5143500"/>
              <a:gd name="connsiteX15" fmla="*/ 0 w 9144000"/>
              <a:gd name="connsiteY1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0" h="5143500">
                <a:moveTo>
                  <a:pt x="6881994" y="3818903"/>
                </a:moveTo>
                <a:cubicBezTo>
                  <a:pt x="6781255" y="3818903"/>
                  <a:pt x="6699590" y="3900568"/>
                  <a:pt x="6699590" y="4001307"/>
                </a:cubicBezTo>
                <a:lnTo>
                  <a:pt x="6699590" y="4730900"/>
                </a:lnTo>
                <a:cubicBezTo>
                  <a:pt x="6699590" y="4831639"/>
                  <a:pt x="6781255" y="4913304"/>
                  <a:pt x="6881994" y="4913304"/>
                </a:cubicBezTo>
                <a:lnTo>
                  <a:pt x="7976091" y="4913304"/>
                </a:lnTo>
                <a:lnTo>
                  <a:pt x="7976101" y="4913305"/>
                </a:lnTo>
                <a:lnTo>
                  <a:pt x="8705693" y="4913305"/>
                </a:lnTo>
                <a:cubicBezTo>
                  <a:pt x="8806432" y="4913305"/>
                  <a:pt x="8888097" y="4831640"/>
                  <a:pt x="8888097" y="4730901"/>
                </a:cubicBezTo>
                <a:lnTo>
                  <a:pt x="8888097" y="4730900"/>
                </a:lnTo>
                <a:lnTo>
                  <a:pt x="8888097" y="4001307"/>
                </a:lnTo>
                <a:cubicBezTo>
                  <a:pt x="8888097" y="3900568"/>
                  <a:pt x="8806432" y="3818903"/>
                  <a:pt x="8705693" y="3818903"/>
                </a:cubicBezTo>
                <a:lnTo>
                  <a:pt x="7976101" y="3818903"/>
                </a:lnTo>
                <a:close/>
                <a:moveTo>
                  <a:pt x="0" y="0"/>
                </a:moveTo>
                <a:lnTo>
                  <a:pt x="9144000" y="0"/>
                </a:lnTo>
                <a:lnTo>
                  <a:pt x="9144000" y="5143500"/>
                </a:lnTo>
                <a:lnTo>
                  <a:pt x="0" y="5143500"/>
                </a:lnTo>
                <a:close/>
              </a:path>
            </a:pathLst>
          </a:custGeom>
        </p:spPr>
        <p:txBody>
          <a:bodyPr wrap="square">
            <a:noAutofit/>
          </a:bodyPr>
          <a:lstStyle>
            <a:lvl1pPr marL="0" indent="0" algn="ctr">
              <a:buNone/>
              <a:defRPr sz="1600">
                <a:solidFill>
                  <a:schemeClr val="bg1">
                    <a:lumMod val="65000"/>
                  </a:schemeClr>
                </a:solidFill>
              </a:defRPr>
            </a:lvl1pPr>
          </a:lstStyle>
          <a:p>
            <a:endParaRPr lang="nl-NL"/>
          </a:p>
        </p:txBody>
      </p:sp>
      <p:sp>
        <p:nvSpPr>
          <p:cNvPr id="41" name="text" descr="{&quot;templafy&quot;:{&quot;type&quot;:&quot;text&quot;,&quot;binding&quot;:&quot;Translations.Rabo_Title_Slides_Mission&quot;}}" title="Translations.Rabo_Title_Slides_Mission">
            <a:extLst>
              <a:ext uri="{FF2B5EF4-FFF2-40B4-BE49-F238E27FC236}">
                <a16:creationId xmlns:a16="http://schemas.microsoft.com/office/drawing/2014/main" id="{99A3286D-95B3-492B-87C6-DE92D630469A}"/>
              </a:ext>
            </a:extLst>
          </p:cNvPr>
          <p:cNvSpPr/>
          <p:nvPr userDrawn="1"/>
        </p:nvSpPr>
        <p:spPr>
          <a:xfrm>
            <a:off x="0" y="-693262"/>
            <a:ext cx="12192000" cy="338554"/>
          </a:xfrm>
          <a:prstGeom prst="rect">
            <a:avLst/>
          </a:prstGeom>
          <a:noFill/>
          <a:ln w="12700">
            <a:noFill/>
          </a:ln>
        </p:spPr>
        <p:txBody>
          <a:bodyPr wrap="square" lIns="0" rIns="0" rtlCol="0" anchor="b" anchorCtr="0">
            <a:spAutoFit/>
          </a:bodyPr>
          <a:lstStyle/>
          <a:p>
            <a:pPr marL="228589" marR="0" lvl="0" indent="-228589" fontAlgn="auto">
              <a:lnSpc>
                <a:spcPct val="100000"/>
              </a:lnSpc>
              <a:spcBef>
                <a:spcPts val="0"/>
              </a:spcBef>
              <a:spcAft>
                <a:spcPts val="0"/>
              </a:spcAft>
              <a:buClrTx/>
              <a:buSzTx/>
              <a:buFont typeface="Myriad for Rabobank" panose="020B0604020202020204" pitchFamily="34" charset="0"/>
              <a:buChar char="•"/>
              <a:tabLst/>
            </a:pPr>
            <a:endParaRPr lang="nl-NL" sz="1600" i="0">
              <a:solidFill>
                <a:schemeClr val="bg2">
                  <a:lumMod val="50000"/>
                </a:schemeClr>
              </a:solidFill>
              <a:latin typeface="Myriad for Rabobank" panose="020B0503030403020204" pitchFamily="34" charset="0"/>
            </a:endParaRPr>
          </a:p>
        </p:txBody>
      </p:sp>
      <p:sp>
        <p:nvSpPr>
          <p:cNvPr id="43" name="text" descr="{&quot;templafy&quot;:{&quot;type&quot;:&quot;text&quot;,&quot;binding&quot;:&quot;Translations.Background_Photo&quot;}}" title="Translations.Background_Photo">
            <a:extLst>
              <a:ext uri="{FF2B5EF4-FFF2-40B4-BE49-F238E27FC236}">
                <a16:creationId xmlns:a16="http://schemas.microsoft.com/office/drawing/2014/main" id="{1A180383-78F5-48A8-A343-2440F36B126F}"/>
              </a:ext>
            </a:extLst>
          </p:cNvPr>
          <p:cNvSpPr/>
          <p:nvPr userDrawn="1"/>
        </p:nvSpPr>
        <p:spPr>
          <a:xfrm>
            <a:off x="0" y="-451916"/>
            <a:ext cx="12192000" cy="338554"/>
          </a:xfrm>
          <a:prstGeom prst="rect">
            <a:avLst/>
          </a:prstGeom>
          <a:noFill/>
          <a:ln w="12700">
            <a:noFill/>
          </a:ln>
        </p:spPr>
        <p:txBody>
          <a:bodyPr wrap="square" lIns="0" rIns="0" rtlCol="0" anchor="b" anchorCtr="0">
            <a:spAutoFit/>
          </a:bodyPr>
          <a:lstStyle/>
          <a:p>
            <a:pPr marL="228589" marR="0" lvl="0" indent="-228589" fontAlgn="auto">
              <a:lnSpc>
                <a:spcPct val="100000"/>
              </a:lnSpc>
              <a:spcBef>
                <a:spcPts val="0"/>
              </a:spcBef>
              <a:spcAft>
                <a:spcPts val="0"/>
              </a:spcAft>
              <a:buClrTx/>
              <a:buSzTx/>
              <a:buFont typeface="Myriad for Rabobank" panose="020B0604020202020204" pitchFamily="34" charset="0"/>
              <a:buChar char="•"/>
              <a:tabLst/>
            </a:pPr>
            <a:endParaRPr lang="nl-NL" sz="1600" i="0">
              <a:solidFill>
                <a:schemeClr val="bg2">
                  <a:lumMod val="50000"/>
                </a:schemeClr>
              </a:solidFill>
              <a:latin typeface="Myriad for Rabobank" panose="020B0503030403020204" pitchFamily="34" charset="0"/>
            </a:endParaRPr>
          </a:p>
        </p:txBody>
      </p:sp>
      <p:sp>
        <p:nvSpPr>
          <p:cNvPr id="11" name="Ondertitel">
            <a:extLst>
              <a:ext uri="{FF2B5EF4-FFF2-40B4-BE49-F238E27FC236}">
                <a16:creationId xmlns:a16="http://schemas.microsoft.com/office/drawing/2014/main" id="{A99F5AFF-E021-435D-87DA-4B020BE8F208}"/>
              </a:ext>
            </a:extLst>
          </p:cNvPr>
          <p:cNvSpPr>
            <a:spLocks noGrp="1"/>
          </p:cNvSpPr>
          <p:nvPr>
            <p:ph type="subTitle" idx="1"/>
          </p:nvPr>
        </p:nvSpPr>
        <p:spPr>
          <a:xfrm>
            <a:off x="3" y="1700464"/>
            <a:ext cx="5601600" cy="715200"/>
          </a:xfrm>
          <a:custGeom>
            <a:avLst/>
            <a:gdLst>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181353 w 4207670"/>
              <a:gd name="connsiteY7" fmla="*/ 172615 h 461138"/>
              <a:gd name="connsiteX8" fmla="*/ 4180985 w 4207670"/>
              <a:gd name="connsiteY8" fmla="*/ 173138 h 461138"/>
              <a:gd name="connsiteX9" fmla="*/ 4207670 w 4207670"/>
              <a:gd name="connsiteY9" fmla="*/ 173138 h 461138"/>
              <a:gd name="connsiteX10" fmla="*/ 3977712 w 4207670"/>
              <a:gd name="connsiteY10" fmla="*/ 455287 h 461138"/>
              <a:gd name="connsiteX11" fmla="*/ 3960295 w 4207670"/>
              <a:gd name="connsiteY11" fmla="*/ 457043 h 461138"/>
              <a:gd name="connsiteX12" fmla="*/ 3958936 w 4207670"/>
              <a:gd name="connsiteY12" fmla="*/ 458756 h 461138"/>
              <a:gd name="connsiteX13" fmla="*/ 3958926 w 4207670"/>
              <a:gd name="connsiteY13" fmla="*/ 458757 h 461138"/>
              <a:gd name="connsiteX14" fmla="*/ 3943289 w 4207670"/>
              <a:gd name="connsiteY14" fmla="*/ 458757 h 461138"/>
              <a:gd name="connsiteX15" fmla="*/ 3919670 w 4207670"/>
              <a:gd name="connsiteY15" fmla="*/ 461138 h 461138"/>
              <a:gd name="connsiteX16" fmla="*/ 3919670 w 4207670"/>
              <a:gd name="connsiteY16" fmla="*/ 458757 h 461138"/>
              <a:gd name="connsiteX17" fmla="*/ 0 w 4207670"/>
              <a:gd name="connsiteY17" fmla="*/ 458756 h 461138"/>
              <a:gd name="connsiteX18" fmla="*/ 0 w 4207670"/>
              <a:gd name="connsiteY18" fmla="*/ 229379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181353 w 4207670"/>
              <a:gd name="connsiteY7" fmla="*/ 172615 h 461138"/>
              <a:gd name="connsiteX8" fmla="*/ 4207670 w 4207670"/>
              <a:gd name="connsiteY8" fmla="*/ 173138 h 461138"/>
              <a:gd name="connsiteX9" fmla="*/ 3977712 w 4207670"/>
              <a:gd name="connsiteY9" fmla="*/ 455287 h 461138"/>
              <a:gd name="connsiteX10" fmla="*/ 3960295 w 4207670"/>
              <a:gd name="connsiteY10" fmla="*/ 457043 h 461138"/>
              <a:gd name="connsiteX11" fmla="*/ 3958936 w 4207670"/>
              <a:gd name="connsiteY11" fmla="*/ 458756 h 461138"/>
              <a:gd name="connsiteX12" fmla="*/ 3958926 w 4207670"/>
              <a:gd name="connsiteY12" fmla="*/ 458757 h 461138"/>
              <a:gd name="connsiteX13" fmla="*/ 3943289 w 4207670"/>
              <a:gd name="connsiteY13" fmla="*/ 458757 h 461138"/>
              <a:gd name="connsiteX14" fmla="*/ 3919670 w 4207670"/>
              <a:gd name="connsiteY14" fmla="*/ 461138 h 461138"/>
              <a:gd name="connsiteX15" fmla="*/ 3919670 w 4207670"/>
              <a:gd name="connsiteY15" fmla="*/ 458757 h 461138"/>
              <a:gd name="connsiteX16" fmla="*/ 0 w 4207670"/>
              <a:gd name="connsiteY16" fmla="*/ 458756 h 461138"/>
              <a:gd name="connsiteX17" fmla="*/ 0 w 4207670"/>
              <a:gd name="connsiteY17" fmla="*/ 229379 h 461138"/>
              <a:gd name="connsiteX18" fmla="*/ 0 w 4207670"/>
              <a:gd name="connsiteY18"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77712 w 4207670"/>
              <a:gd name="connsiteY8" fmla="*/ 455287 h 461138"/>
              <a:gd name="connsiteX9" fmla="*/ 3960295 w 4207670"/>
              <a:gd name="connsiteY9" fmla="*/ 457043 h 461138"/>
              <a:gd name="connsiteX10" fmla="*/ 3958936 w 4207670"/>
              <a:gd name="connsiteY10" fmla="*/ 458756 h 461138"/>
              <a:gd name="connsiteX11" fmla="*/ 3958926 w 4207670"/>
              <a:gd name="connsiteY11" fmla="*/ 458757 h 461138"/>
              <a:gd name="connsiteX12" fmla="*/ 3943289 w 4207670"/>
              <a:gd name="connsiteY12" fmla="*/ 458757 h 461138"/>
              <a:gd name="connsiteX13" fmla="*/ 3919670 w 4207670"/>
              <a:gd name="connsiteY13" fmla="*/ 461138 h 461138"/>
              <a:gd name="connsiteX14" fmla="*/ 3919670 w 4207670"/>
              <a:gd name="connsiteY14" fmla="*/ 458757 h 461138"/>
              <a:gd name="connsiteX15" fmla="*/ 0 w 4207670"/>
              <a:gd name="connsiteY15" fmla="*/ 458756 h 461138"/>
              <a:gd name="connsiteX16" fmla="*/ 0 w 4207670"/>
              <a:gd name="connsiteY16" fmla="*/ 229379 h 461138"/>
              <a:gd name="connsiteX17" fmla="*/ 0 w 4207670"/>
              <a:gd name="connsiteY17"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58936 w 4207670"/>
              <a:gd name="connsiteY9" fmla="*/ 458756 h 461138"/>
              <a:gd name="connsiteX10" fmla="*/ 3958926 w 4207670"/>
              <a:gd name="connsiteY10" fmla="*/ 458757 h 461138"/>
              <a:gd name="connsiteX11" fmla="*/ 3943289 w 4207670"/>
              <a:gd name="connsiteY11" fmla="*/ 458757 h 461138"/>
              <a:gd name="connsiteX12" fmla="*/ 3919670 w 4207670"/>
              <a:gd name="connsiteY12" fmla="*/ 461138 h 461138"/>
              <a:gd name="connsiteX13" fmla="*/ 3919670 w 4207670"/>
              <a:gd name="connsiteY13" fmla="*/ 458757 h 461138"/>
              <a:gd name="connsiteX14" fmla="*/ 0 w 4207670"/>
              <a:gd name="connsiteY14" fmla="*/ 458756 h 461138"/>
              <a:gd name="connsiteX15" fmla="*/ 0 w 4207670"/>
              <a:gd name="connsiteY15" fmla="*/ 229379 h 461138"/>
              <a:gd name="connsiteX16" fmla="*/ 0 w 4207670"/>
              <a:gd name="connsiteY16"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58936 w 4207670"/>
              <a:gd name="connsiteY9" fmla="*/ 458756 h 461138"/>
              <a:gd name="connsiteX10" fmla="*/ 3943289 w 4207670"/>
              <a:gd name="connsiteY10" fmla="*/ 458757 h 461138"/>
              <a:gd name="connsiteX11" fmla="*/ 3919670 w 4207670"/>
              <a:gd name="connsiteY11" fmla="*/ 461138 h 461138"/>
              <a:gd name="connsiteX12" fmla="*/ 3919670 w 4207670"/>
              <a:gd name="connsiteY12" fmla="*/ 458757 h 461138"/>
              <a:gd name="connsiteX13" fmla="*/ 0 w 4207670"/>
              <a:gd name="connsiteY13" fmla="*/ 458756 h 461138"/>
              <a:gd name="connsiteX14" fmla="*/ 0 w 4207670"/>
              <a:gd name="connsiteY14" fmla="*/ 229379 h 461138"/>
              <a:gd name="connsiteX15" fmla="*/ 0 w 4207670"/>
              <a:gd name="connsiteY15"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43289 w 4207670"/>
              <a:gd name="connsiteY9" fmla="*/ 458757 h 461138"/>
              <a:gd name="connsiteX10" fmla="*/ 3919670 w 4207670"/>
              <a:gd name="connsiteY10" fmla="*/ 461138 h 461138"/>
              <a:gd name="connsiteX11" fmla="*/ 3919670 w 4207670"/>
              <a:gd name="connsiteY11" fmla="*/ 458757 h 461138"/>
              <a:gd name="connsiteX12" fmla="*/ 0 w 4207670"/>
              <a:gd name="connsiteY12" fmla="*/ 458756 h 461138"/>
              <a:gd name="connsiteX13" fmla="*/ 0 w 4207670"/>
              <a:gd name="connsiteY13" fmla="*/ 229379 h 461138"/>
              <a:gd name="connsiteX14" fmla="*/ 0 w 4207670"/>
              <a:gd name="connsiteY14"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43289 w 4207670"/>
              <a:gd name="connsiteY8" fmla="*/ 458757 h 461138"/>
              <a:gd name="connsiteX9" fmla="*/ 3919670 w 4207670"/>
              <a:gd name="connsiteY9" fmla="*/ 461138 h 461138"/>
              <a:gd name="connsiteX10" fmla="*/ 3919670 w 4207670"/>
              <a:gd name="connsiteY10" fmla="*/ 458757 h 461138"/>
              <a:gd name="connsiteX11" fmla="*/ 0 w 4207670"/>
              <a:gd name="connsiteY11" fmla="*/ 458756 h 461138"/>
              <a:gd name="connsiteX12" fmla="*/ 0 w 4207670"/>
              <a:gd name="connsiteY12" fmla="*/ 229379 h 461138"/>
              <a:gd name="connsiteX13" fmla="*/ 0 w 4207670"/>
              <a:gd name="connsiteY13"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3919670 w 4207670"/>
              <a:gd name="connsiteY9" fmla="*/ 458757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4086357 w 4207670"/>
              <a:gd name="connsiteY9" fmla="*/ 456376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4086357 w 4207670"/>
              <a:gd name="connsiteY9" fmla="*/ 456376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58756"/>
              <a:gd name="connsiteX1" fmla="*/ 245874 w 4207670"/>
              <a:gd name="connsiteY1" fmla="*/ 0 h 458756"/>
              <a:gd name="connsiteX2" fmla="*/ 3919668 w 4207670"/>
              <a:gd name="connsiteY2" fmla="*/ 0 h 458756"/>
              <a:gd name="connsiteX3" fmla="*/ 4004235 w 4207670"/>
              <a:gd name="connsiteY3" fmla="*/ 0 h 458756"/>
              <a:gd name="connsiteX4" fmla="*/ 4204800 w 4207670"/>
              <a:gd name="connsiteY4" fmla="*/ 0 h 458756"/>
              <a:gd name="connsiteX5" fmla="*/ 4207669 w 4207670"/>
              <a:gd name="connsiteY5" fmla="*/ 0 h 458756"/>
              <a:gd name="connsiteX6" fmla="*/ 4207669 w 4207670"/>
              <a:gd name="connsiteY6" fmla="*/ 172615 h 458756"/>
              <a:gd name="connsiteX7" fmla="*/ 4207670 w 4207670"/>
              <a:gd name="connsiteY7" fmla="*/ 173138 h 458756"/>
              <a:gd name="connsiteX8" fmla="*/ 4086357 w 4207670"/>
              <a:gd name="connsiteY8" fmla="*/ 456376 h 458756"/>
              <a:gd name="connsiteX9" fmla="*/ 0 w 4207670"/>
              <a:gd name="connsiteY9" fmla="*/ 458756 h 458756"/>
              <a:gd name="connsiteX10" fmla="*/ 0 w 4207670"/>
              <a:gd name="connsiteY10" fmla="*/ 229379 h 458756"/>
              <a:gd name="connsiteX11" fmla="*/ 0 w 4207670"/>
              <a:gd name="connsiteY11" fmla="*/ 0 h 458756"/>
              <a:gd name="connsiteX0" fmla="*/ 0 w 4207670"/>
              <a:gd name="connsiteY0" fmla="*/ 0 h 458757"/>
              <a:gd name="connsiteX1" fmla="*/ 245874 w 4207670"/>
              <a:gd name="connsiteY1" fmla="*/ 0 h 458757"/>
              <a:gd name="connsiteX2" fmla="*/ 3919668 w 4207670"/>
              <a:gd name="connsiteY2" fmla="*/ 0 h 458757"/>
              <a:gd name="connsiteX3" fmla="*/ 4004235 w 4207670"/>
              <a:gd name="connsiteY3" fmla="*/ 0 h 458757"/>
              <a:gd name="connsiteX4" fmla="*/ 4204800 w 4207670"/>
              <a:gd name="connsiteY4" fmla="*/ 0 h 458757"/>
              <a:gd name="connsiteX5" fmla="*/ 4207669 w 4207670"/>
              <a:gd name="connsiteY5" fmla="*/ 0 h 458757"/>
              <a:gd name="connsiteX6" fmla="*/ 4207669 w 4207670"/>
              <a:gd name="connsiteY6" fmla="*/ 172615 h 458757"/>
              <a:gd name="connsiteX7" fmla="*/ 4207670 w 4207670"/>
              <a:gd name="connsiteY7" fmla="*/ 173138 h 458757"/>
              <a:gd name="connsiteX8" fmla="*/ 4086357 w 4207670"/>
              <a:gd name="connsiteY8" fmla="*/ 458757 h 458757"/>
              <a:gd name="connsiteX9" fmla="*/ 0 w 4207670"/>
              <a:gd name="connsiteY9" fmla="*/ 458756 h 458757"/>
              <a:gd name="connsiteX10" fmla="*/ 0 w 4207670"/>
              <a:gd name="connsiteY10" fmla="*/ 229379 h 458757"/>
              <a:gd name="connsiteX11" fmla="*/ 0 w 4207670"/>
              <a:gd name="connsiteY11" fmla="*/ 0 h 458757"/>
              <a:gd name="connsiteX0" fmla="*/ 0 w 4207670"/>
              <a:gd name="connsiteY0" fmla="*/ 0 h 458757"/>
              <a:gd name="connsiteX1" fmla="*/ 245874 w 4207670"/>
              <a:gd name="connsiteY1" fmla="*/ 0 h 458757"/>
              <a:gd name="connsiteX2" fmla="*/ 3919668 w 4207670"/>
              <a:gd name="connsiteY2" fmla="*/ 0 h 458757"/>
              <a:gd name="connsiteX3" fmla="*/ 4004235 w 4207670"/>
              <a:gd name="connsiteY3" fmla="*/ 0 h 458757"/>
              <a:gd name="connsiteX4" fmla="*/ 4204800 w 4207670"/>
              <a:gd name="connsiteY4" fmla="*/ 0 h 458757"/>
              <a:gd name="connsiteX5" fmla="*/ 4207669 w 4207670"/>
              <a:gd name="connsiteY5" fmla="*/ 0 h 458757"/>
              <a:gd name="connsiteX6" fmla="*/ 4207669 w 4207670"/>
              <a:gd name="connsiteY6" fmla="*/ 172615 h 458757"/>
              <a:gd name="connsiteX7" fmla="*/ 4207670 w 4207670"/>
              <a:gd name="connsiteY7" fmla="*/ 173138 h 458757"/>
              <a:gd name="connsiteX8" fmla="*/ 4086357 w 4207670"/>
              <a:gd name="connsiteY8" fmla="*/ 458757 h 458757"/>
              <a:gd name="connsiteX9" fmla="*/ 0 w 4207670"/>
              <a:gd name="connsiteY9" fmla="*/ 458756 h 458757"/>
              <a:gd name="connsiteX10" fmla="*/ 0 w 4207670"/>
              <a:gd name="connsiteY10" fmla="*/ 229379 h 458757"/>
              <a:gd name="connsiteX11" fmla="*/ 0 w 4207670"/>
              <a:gd name="connsiteY11" fmla="*/ 0 h 458757"/>
              <a:gd name="connsiteX0" fmla="*/ 0 w 4214354"/>
              <a:gd name="connsiteY0" fmla="*/ 0 h 458757"/>
              <a:gd name="connsiteX1" fmla="*/ 245874 w 4214354"/>
              <a:gd name="connsiteY1" fmla="*/ 0 h 458757"/>
              <a:gd name="connsiteX2" fmla="*/ 3919668 w 4214354"/>
              <a:gd name="connsiteY2" fmla="*/ 0 h 458757"/>
              <a:gd name="connsiteX3" fmla="*/ 4004235 w 4214354"/>
              <a:gd name="connsiteY3" fmla="*/ 0 h 458757"/>
              <a:gd name="connsiteX4" fmla="*/ 4204800 w 4214354"/>
              <a:gd name="connsiteY4" fmla="*/ 0 h 458757"/>
              <a:gd name="connsiteX5" fmla="*/ 4207669 w 4214354"/>
              <a:gd name="connsiteY5" fmla="*/ 0 h 458757"/>
              <a:gd name="connsiteX6" fmla="*/ 4207669 w 4214354"/>
              <a:gd name="connsiteY6" fmla="*/ 172615 h 458757"/>
              <a:gd name="connsiteX7" fmla="*/ 4207670 w 4214354"/>
              <a:gd name="connsiteY7" fmla="*/ 173138 h 458757"/>
              <a:gd name="connsiteX8" fmla="*/ 4086357 w 4214354"/>
              <a:gd name="connsiteY8" fmla="*/ 458757 h 458757"/>
              <a:gd name="connsiteX9" fmla="*/ 0 w 4214354"/>
              <a:gd name="connsiteY9" fmla="*/ 458756 h 458757"/>
              <a:gd name="connsiteX10" fmla="*/ 0 w 4214354"/>
              <a:gd name="connsiteY10" fmla="*/ 229379 h 458757"/>
              <a:gd name="connsiteX11" fmla="*/ 0 w 4214354"/>
              <a:gd name="connsiteY11" fmla="*/ 0 h 458757"/>
              <a:gd name="connsiteX0" fmla="*/ 0 w 4217545"/>
              <a:gd name="connsiteY0" fmla="*/ 0 h 458757"/>
              <a:gd name="connsiteX1" fmla="*/ 245874 w 4217545"/>
              <a:gd name="connsiteY1" fmla="*/ 0 h 458757"/>
              <a:gd name="connsiteX2" fmla="*/ 3919668 w 4217545"/>
              <a:gd name="connsiteY2" fmla="*/ 0 h 458757"/>
              <a:gd name="connsiteX3" fmla="*/ 4004235 w 4217545"/>
              <a:gd name="connsiteY3" fmla="*/ 0 h 458757"/>
              <a:gd name="connsiteX4" fmla="*/ 4204800 w 4217545"/>
              <a:gd name="connsiteY4" fmla="*/ 0 h 458757"/>
              <a:gd name="connsiteX5" fmla="*/ 4207669 w 4217545"/>
              <a:gd name="connsiteY5" fmla="*/ 0 h 458757"/>
              <a:gd name="connsiteX6" fmla="*/ 4207669 w 4217545"/>
              <a:gd name="connsiteY6" fmla="*/ 172615 h 458757"/>
              <a:gd name="connsiteX7" fmla="*/ 4212432 w 4217545"/>
              <a:gd name="connsiteY7" fmla="*/ 292201 h 458757"/>
              <a:gd name="connsiteX8" fmla="*/ 4086357 w 4217545"/>
              <a:gd name="connsiteY8" fmla="*/ 458757 h 458757"/>
              <a:gd name="connsiteX9" fmla="*/ 0 w 4217545"/>
              <a:gd name="connsiteY9" fmla="*/ 458756 h 458757"/>
              <a:gd name="connsiteX10" fmla="*/ 0 w 4217545"/>
              <a:gd name="connsiteY10" fmla="*/ 229379 h 458757"/>
              <a:gd name="connsiteX11" fmla="*/ 0 w 4217545"/>
              <a:gd name="connsiteY11" fmla="*/ 0 h 458757"/>
              <a:gd name="connsiteX0" fmla="*/ 0 w 4216499"/>
              <a:gd name="connsiteY0" fmla="*/ 0 h 458757"/>
              <a:gd name="connsiteX1" fmla="*/ 245874 w 4216499"/>
              <a:gd name="connsiteY1" fmla="*/ 0 h 458757"/>
              <a:gd name="connsiteX2" fmla="*/ 3919668 w 4216499"/>
              <a:gd name="connsiteY2" fmla="*/ 0 h 458757"/>
              <a:gd name="connsiteX3" fmla="*/ 4004235 w 4216499"/>
              <a:gd name="connsiteY3" fmla="*/ 0 h 458757"/>
              <a:gd name="connsiteX4" fmla="*/ 4204800 w 4216499"/>
              <a:gd name="connsiteY4" fmla="*/ 0 h 458757"/>
              <a:gd name="connsiteX5" fmla="*/ 4207669 w 4216499"/>
              <a:gd name="connsiteY5" fmla="*/ 0 h 458757"/>
              <a:gd name="connsiteX6" fmla="*/ 4207669 w 4216499"/>
              <a:gd name="connsiteY6" fmla="*/ 172615 h 458757"/>
              <a:gd name="connsiteX7" fmla="*/ 4212432 w 4216499"/>
              <a:gd name="connsiteY7" fmla="*/ 292201 h 458757"/>
              <a:gd name="connsiteX8" fmla="*/ 4086357 w 4216499"/>
              <a:gd name="connsiteY8" fmla="*/ 458757 h 458757"/>
              <a:gd name="connsiteX9" fmla="*/ 0 w 4216499"/>
              <a:gd name="connsiteY9" fmla="*/ 458756 h 458757"/>
              <a:gd name="connsiteX10" fmla="*/ 0 w 4216499"/>
              <a:gd name="connsiteY10" fmla="*/ 229379 h 458757"/>
              <a:gd name="connsiteX11" fmla="*/ 0 w 4216499"/>
              <a:gd name="connsiteY11" fmla="*/ 0 h 458757"/>
              <a:gd name="connsiteX0" fmla="*/ 0 w 4218593"/>
              <a:gd name="connsiteY0" fmla="*/ 0 h 458757"/>
              <a:gd name="connsiteX1" fmla="*/ 245874 w 4218593"/>
              <a:gd name="connsiteY1" fmla="*/ 0 h 458757"/>
              <a:gd name="connsiteX2" fmla="*/ 3919668 w 4218593"/>
              <a:gd name="connsiteY2" fmla="*/ 0 h 458757"/>
              <a:gd name="connsiteX3" fmla="*/ 4004235 w 4218593"/>
              <a:gd name="connsiteY3" fmla="*/ 0 h 458757"/>
              <a:gd name="connsiteX4" fmla="*/ 4204800 w 4218593"/>
              <a:gd name="connsiteY4" fmla="*/ 0 h 458757"/>
              <a:gd name="connsiteX5" fmla="*/ 4207669 w 4218593"/>
              <a:gd name="connsiteY5" fmla="*/ 0 h 458757"/>
              <a:gd name="connsiteX6" fmla="*/ 4207669 w 4218593"/>
              <a:gd name="connsiteY6" fmla="*/ 172615 h 458757"/>
              <a:gd name="connsiteX7" fmla="*/ 4212432 w 4218593"/>
              <a:gd name="connsiteY7" fmla="*/ 292201 h 458757"/>
              <a:gd name="connsiteX8" fmla="*/ 4086357 w 4218593"/>
              <a:gd name="connsiteY8" fmla="*/ 458757 h 458757"/>
              <a:gd name="connsiteX9" fmla="*/ 0 w 4218593"/>
              <a:gd name="connsiteY9" fmla="*/ 458756 h 458757"/>
              <a:gd name="connsiteX10" fmla="*/ 0 w 4218593"/>
              <a:gd name="connsiteY10" fmla="*/ 229379 h 458757"/>
              <a:gd name="connsiteX11" fmla="*/ 0 w 4218593"/>
              <a:gd name="connsiteY11" fmla="*/ 0 h 458757"/>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07669 w 4213903"/>
              <a:gd name="connsiteY6" fmla="*/ 172615 h 458757"/>
              <a:gd name="connsiteX7" fmla="*/ 4212432 w 4213903"/>
              <a:gd name="connsiteY7" fmla="*/ 292201 h 458757"/>
              <a:gd name="connsiteX8" fmla="*/ 4086357 w 4213903"/>
              <a:gd name="connsiteY8" fmla="*/ 458757 h 458757"/>
              <a:gd name="connsiteX9" fmla="*/ 0 w 4213903"/>
              <a:gd name="connsiteY9" fmla="*/ 458756 h 458757"/>
              <a:gd name="connsiteX10" fmla="*/ 0 w 4213903"/>
              <a:gd name="connsiteY10" fmla="*/ 229379 h 458757"/>
              <a:gd name="connsiteX11" fmla="*/ 0 w 4213903"/>
              <a:gd name="connsiteY11" fmla="*/ 0 h 458757"/>
              <a:gd name="connsiteX0" fmla="*/ 0 w 4213903"/>
              <a:gd name="connsiteY0" fmla="*/ 0 h 462682"/>
              <a:gd name="connsiteX1" fmla="*/ 245874 w 4213903"/>
              <a:gd name="connsiteY1" fmla="*/ 0 h 462682"/>
              <a:gd name="connsiteX2" fmla="*/ 3919668 w 4213903"/>
              <a:gd name="connsiteY2" fmla="*/ 0 h 462682"/>
              <a:gd name="connsiteX3" fmla="*/ 4004235 w 4213903"/>
              <a:gd name="connsiteY3" fmla="*/ 0 h 462682"/>
              <a:gd name="connsiteX4" fmla="*/ 4204800 w 4213903"/>
              <a:gd name="connsiteY4" fmla="*/ 0 h 462682"/>
              <a:gd name="connsiteX5" fmla="*/ 4207669 w 4213903"/>
              <a:gd name="connsiteY5" fmla="*/ 0 h 462682"/>
              <a:gd name="connsiteX6" fmla="*/ 4207669 w 4213903"/>
              <a:gd name="connsiteY6" fmla="*/ 172615 h 462682"/>
              <a:gd name="connsiteX7" fmla="*/ 4212432 w 4213903"/>
              <a:gd name="connsiteY7" fmla="*/ 320776 h 462682"/>
              <a:gd name="connsiteX8" fmla="*/ 4086357 w 4213903"/>
              <a:gd name="connsiteY8" fmla="*/ 458757 h 462682"/>
              <a:gd name="connsiteX9" fmla="*/ 0 w 4213903"/>
              <a:gd name="connsiteY9" fmla="*/ 458756 h 462682"/>
              <a:gd name="connsiteX10" fmla="*/ 0 w 4213903"/>
              <a:gd name="connsiteY10" fmla="*/ 229379 h 462682"/>
              <a:gd name="connsiteX11" fmla="*/ 0 w 4213903"/>
              <a:gd name="connsiteY11" fmla="*/ 0 h 462682"/>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07669 w 4213903"/>
              <a:gd name="connsiteY6" fmla="*/ 172615 h 458757"/>
              <a:gd name="connsiteX7" fmla="*/ 4212432 w 4213903"/>
              <a:gd name="connsiteY7" fmla="*/ 320776 h 458757"/>
              <a:gd name="connsiteX8" fmla="*/ 4086357 w 4213903"/>
              <a:gd name="connsiteY8" fmla="*/ 458757 h 458757"/>
              <a:gd name="connsiteX9" fmla="*/ 0 w 4213903"/>
              <a:gd name="connsiteY9" fmla="*/ 458756 h 458757"/>
              <a:gd name="connsiteX10" fmla="*/ 0 w 4213903"/>
              <a:gd name="connsiteY10" fmla="*/ 229379 h 458757"/>
              <a:gd name="connsiteX11" fmla="*/ 0 w 4213903"/>
              <a:gd name="connsiteY11" fmla="*/ 0 h 458757"/>
              <a:gd name="connsiteX0" fmla="*/ 0 w 4214812"/>
              <a:gd name="connsiteY0" fmla="*/ 0 h 458757"/>
              <a:gd name="connsiteX1" fmla="*/ 245874 w 4214812"/>
              <a:gd name="connsiteY1" fmla="*/ 0 h 458757"/>
              <a:gd name="connsiteX2" fmla="*/ 3919668 w 4214812"/>
              <a:gd name="connsiteY2" fmla="*/ 0 h 458757"/>
              <a:gd name="connsiteX3" fmla="*/ 4004235 w 4214812"/>
              <a:gd name="connsiteY3" fmla="*/ 0 h 458757"/>
              <a:gd name="connsiteX4" fmla="*/ 4204800 w 4214812"/>
              <a:gd name="connsiteY4" fmla="*/ 0 h 458757"/>
              <a:gd name="connsiteX5" fmla="*/ 4207669 w 4214812"/>
              <a:gd name="connsiteY5" fmla="*/ 0 h 458757"/>
              <a:gd name="connsiteX6" fmla="*/ 4214812 w 4214812"/>
              <a:gd name="connsiteY6" fmla="*/ 70221 h 458757"/>
              <a:gd name="connsiteX7" fmla="*/ 4212432 w 4214812"/>
              <a:gd name="connsiteY7" fmla="*/ 320776 h 458757"/>
              <a:gd name="connsiteX8" fmla="*/ 4086357 w 4214812"/>
              <a:gd name="connsiteY8" fmla="*/ 458757 h 458757"/>
              <a:gd name="connsiteX9" fmla="*/ 0 w 4214812"/>
              <a:gd name="connsiteY9" fmla="*/ 458756 h 458757"/>
              <a:gd name="connsiteX10" fmla="*/ 0 w 4214812"/>
              <a:gd name="connsiteY10" fmla="*/ 229379 h 458757"/>
              <a:gd name="connsiteX11" fmla="*/ 0 w 4214812"/>
              <a:gd name="connsiteY11" fmla="*/ 0 h 458757"/>
              <a:gd name="connsiteX0" fmla="*/ 0 w 4255293"/>
              <a:gd name="connsiteY0" fmla="*/ 0 h 458757"/>
              <a:gd name="connsiteX1" fmla="*/ 245874 w 4255293"/>
              <a:gd name="connsiteY1" fmla="*/ 0 h 458757"/>
              <a:gd name="connsiteX2" fmla="*/ 3919668 w 4255293"/>
              <a:gd name="connsiteY2" fmla="*/ 0 h 458757"/>
              <a:gd name="connsiteX3" fmla="*/ 4004235 w 4255293"/>
              <a:gd name="connsiteY3" fmla="*/ 0 h 458757"/>
              <a:gd name="connsiteX4" fmla="*/ 4204800 w 4255293"/>
              <a:gd name="connsiteY4" fmla="*/ 0 h 458757"/>
              <a:gd name="connsiteX5" fmla="*/ 4207669 w 4255293"/>
              <a:gd name="connsiteY5" fmla="*/ 0 h 458757"/>
              <a:gd name="connsiteX6" fmla="*/ 4255293 w 4255293"/>
              <a:gd name="connsiteY6" fmla="*/ 117846 h 458757"/>
              <a:gd name="connsiteX7" fmla="*/ 4212432 w 4255293"/>
              <a:gd name="connsiteY7" fmla="*/ 320776 h 458757"/>
              <a:gd name="connsiteX8" fmla="*/ 4086357 w 4255293"/>
              <a:gd name="connsiteY8" fmla="*/ 458757 h 458757"/>
              <a:gd name="connsiteX9" fmla="*/ 0 w 4255293"/>
              <a:gd name="connsiteY9" fmla="*/ 458756 h 458757"/>
              <a:gd name="connsiteX10" fmla="*/ 0 w 4255293"/>
              <a:gd name="connsiteY10" fmla="*/ 229379 h 458757"/>
              <a:gd name="connsiteX11" fmla="*/ 0 w 4255293"/>
              <a:gd name="connsiteY11" fmla="*/ 0 h 458757"/>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12432 w 4213903"/>
              <a:gd name="connsiteY6" fmla="*/ 320776 h 458757"/>
              <a:gd name="connsiteX7" fmla="*/ 4086357 w 4213903"/>
              <a:gd name="connsiteY7" fmla="*/ 458757 h 458757"/>
              <a:gd name="connsiteX8" fmla="*/ 0 w 4213903"/>
              <a:gd name="connsiteY8" fmla="*/ 458756 h 458757"/>
              <a:gd name="connsiteX9" fmla="*/ 0 w 4213903"/>
              <a:gd name="connsiteY9" fmla="*/ 229379 h 458757"/>
              <a:gd name="connsiteX10" fmla="*/ 0 w 4213903"/>
              <a:gd name="connsiteY10" fmla="*/ 0 h 458757"/>
              <a:gd name="connsiteX0" fmla="*/ 0 w 4212432"/>
              <a:gd name="connsiteY0" fmla="*/ 0 h 458757"/>
              <a:gd name="connsiteX1" fmla="*/ 245874 w 4212432"/>
              <a:gd name="connsiteY1" fmla="*/ 0 h 458757"/>
              <a:gd name="connsiteX2" fmla="*/ 3919668 w 4212432"/>
              <a:gd name="connsiteY2" fmla="*/ 0 h 458757"/>
              <a:gd name="connsiteX3" fmla="*/ 4004235 w 4212432"/>
              <a:gd name="connsiteY3" fmla="*/ 0 h 458757"/>
              <a:gd name="connsiteX4" fmla="*/ 4204800 w 4212432"/>
              <a:gd name="connsiteY4" fmla="*/ 0 h 458757"/>
              <a:gd name="connsiteX5" fmla="*/ 4207669 w 4212432"/>
              <a:gd name="connsiteY5" fmla="*/ 0 h 458757"/>
              <a:gd name="connsiteX6" fmla="*/ 4212432 w 4212432"/>
              <a:gd name="connsiteY6" fmla="*/ 320776 h 458757"/>
              <a:gd name="connsiteX7" fmla="*/ 3972057 w 4212432"/>
              <a:gd name="connsiteY7" fmla="*/ 458757 h 458757"/>
              <a:gd name="connsiteX8" fmla="*/ 0 w 4212432"/>
              <a:gd name="connsiteY8" fmla="*/ 458756 h 458757"/>
              <a:gd name="connsiteX9" fmla="*/ 0 w 4212432"/>
              <a:gd name="connsiteY9" fmla="*/ 229379 h 458757"/>
              <a:gd name="connsiteX10" fmla="*/ 0 w 4212432"/>
              <a:gd name="connsiteY10" fmla="*/ 0 h 458757"/>
              <a:gd name="connsiteX0" fmla="*/ 0 w 4212432"/>
              <a:gd name="connsiteY0" fmla="*/ 0 h 458757"/>
              <a:gd name="connsiteX1" fmla="*/ 245874 w 4212432"/>
              <a:gd name="connsiteY1" fmla="*/ 0 h 458757"/>
              <a:gd name="connsiteX2" fmla="*/ 3919668 w 4212432"/>
              <a:gd name="connsiteY2" fmla="*/ 0 h 458757"/>
              <a:gd name="connsiteX3" fmla="*/ 4004235 w 4212432"/>
              <a:gd name="connsiteY3" fmla="*/ 0 h 458757"/>
              <a:gd name="connsiteX4" fmla="*/ 4204800 w 4212432"/>
              <a:gd name="connsiteY4" fmla="*/ 0 h 458757"/>
              <a:gd name="connsiteX5" fmla="*/ 4207669 w 4212432"/>
              <a:gd name="connsiteY5" fmla="*/ 0 h 458757"/>
              <a:gd name="connsiteX6" fmla="*/ 4212432 w 4212432"/>
              <a:gd name="connsiteY6" fmla="*/ 320776 h 458757"/>
              <a:gd name="connsiteX7" fmla="*/ 3914907 w 4212432"/>
              <a:gd name="connsiteY7" fmla="*/ 458757 h 458757"/>
              <a:gd name="connsiteX8" fmla="*/ 0 w 4212432"/>
              <a:gd name="connsiteY8" fmla="*/ 458756 h 458757"/>
              <a:gd name="connsiteX9" fmla="*/ 0 w 4212432"/>
              <a:gd name="connsiteY9" fmla="*/ 229379 h 458757"/>
              <a:gd name="connsiteX10" fmla="*/ 0 w 4212432"/>
              <a:gd name="connsiteY10" fmla="*/ 0 h 458757"/>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14907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38720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12526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08127"/>
              <a:gd name="connsiteY0" fmla="*/ 0 h 459153"/>
              <a:gd name="connsiteX1" fmla="*/ 245874 w 4208127"/>
              <a:gd name="connsiteY1" fmla="*/ 0 h 459153"/>
              <a:gd name="connsiteX2" fmla="*/ 3919668 w 4208127"/>
              <a:gd name="connsiteY2" fmla="*/ 0 h 459153"/>
              <a:gd name="connsiteX3" fmla="*/ 4004235 w 4208127"/>
              <a:gd name="connsiteY3" fmla="*/ 0 h 459153"/>
              <a:gd name="connsiteX4" fmla="*/ 4204800 w 4208127"/>
              <a:gd name="connsiteY4" fmla="*/ 0 h 459153"/>
              <a:gd name="connsiteX5" fmla="*/ 4207669 w 4208127"/>
              <a:gd name="connsiteY5" fmla="*/ 0 h 459153"/>
              <a:gd name="connsiteX6" fmla="*/ 4207670 w 4208127"/>
              <a:gd name="connsiteY6" fmla="*/ 325539 h 459153"/>
              <a:gd name="connsiteX7" fmla="*/ 3912526 w 4208127"/>
              <a:gd name="connsiteY7" fmla="*/ 458757 h 459153"/>
              <a:gd name="connsiteX8" fmla="*/ 0 w 4208127"/>
              <a:gd name="connsiteY8" fmla="*/ 458756 h 459153"/>
              <a:gd name="connsiteX9" fmla="*/ 0 w 4208127"/>
              <a:gd name="connsiteY9" fmla="*/ 229379 h 459153"/>
              <a:gd name="connsiteX10" fmla="*/ 0 w 4208127"/>
              <a:gd name="connsiteY10" fmla="*/ 0 h 459153"/>
              <a:gd name="connsiteX0" fmla="*/ 0 w 4212432"/>
              <a:gd name="connsiteY0" fmla="*/ 0 h 459346"/>
              <a:gd name="connsiteX1" fmla="*/ 245874 w 4212432"/>
              <a:gd name="connsiteY1" fmla="*/ 0 h 459346"/>
              <a:gd name="connsiteX2" fmla="*/ 3919668 w 4212432"/>
              <a:gd name="connsiteY2" fmla="*/ 0 h 459346"/>
              <a:gd name="connsiteX3" fmla="*/ 4004235 w 4212432"/>
              <a:gd name="connsiteY3" fmla="*/ 0 h 459346"/>
              <a:gd name="connsiteX4" fmla="*/ 4204800 w 4212432"/>
              <a:gd name="connsiteY4" fmla="*/ 0 h 459346"/>
              <a:gd name="connsiteX5" fmla="*/ 4207669 w 4212432"/>
              <a:gd name="connsiteY5" fmla="*/ 0 h 459346"/>
              <a:gd name="connsiteX6" fmla="*/ 4212432 w 4212432"/>
              <a:gd name="connsiteY6" fmla="*/ 327921 h 459346"/>
              <a:gd name="connsiteX7" fmla="*/ 3912526 w 4212432"/>
              <a:gd name="connsiteY7" fmla="*/ 458757 h 459346"/>
              <a:gd name="connsiteX8" fmla="*/ 0 w 4212432"/>
              <a:gd name="connsiteY8" fmla="*/ 458756 h 459346"/>
              <a:gd name="connsiteX9" fmla="*/ 0 w 4212432"/>
              <a:gd name="connsiteY9" fmla="*/ 229379 h 459346"/>
              <a:gd name="connsiteX10" fmla="*/ 0 w 4212432"/>
              <a:gd name="connsiteY10" fmla="*/ 0 h 459346"/>
              <a:gd name="connsiteX0" fmla="*/ 0 w 4212432"/>
              <a:gd name="connsiteY0" fmla="*/ 0 h 459346"/>
              <a:gd name="connsiteX1" fmla="*/ 245874 w 4212432"/>
              <a:gd name="connsiteY1" fmla="*/ 0 h 459346"/>
              <a:gd name="connsiteX2" fmla="*/ 3919668 w 4212432"/>
              <a:gd name="connsiteY2" fmla="*/ 0 h 459346"/>
              <a:gd name="connsiteX3" fmla="*/ 4004235 w 4212432"/>
              <a:gd name="connsiteY3" fmla="*/ 0 h 459346"/>
              <a:gd name="connsiteX4" fmla="*/ 4204800 w 4212432"/>
              <a:gd name="connsiteY4" fmla="*/ 0 h 459346"/>
              <a:gd name="connsiteX5" fmla="*/ 4207669 w 4212432"/>
              <a:gd name="connsiteY5" fmla="*/ 0 h 459346"/>
              <a:gd name="connsiteX6" fmla="*/ 4212432 w 4212432"/>
              <a:gd name="connsiteY6" fmla="*/ 327921 h 459346"/>
              <a:gd name="connsiteX7" fmla="*/ 3912526 w 4212432"/>
              <a:gd name="connsiteY7" fmla="*/ 458757 h 459346"/>
              <a:gd name="connsiteX8" fmla="*/ 0 w 4212432"/>
              <a:gd name="connsiteY8" fmla="*/ 458756 h 459346"/>
              <a:gd name="connsiteX9" fmla="*/ 0 w 4212432"/>
              <a:gd name="connsiteY9" fmla="*/ 229379 h 459346"/>
              <a:gd name="connsiteX10" fmla="*/ 0 w 4212432"/>
              <a:gd name="connsiteY10" fmla="*/ 0 h 459346"/>
              <a:gd name="connsiteX0" fmla="*/ 0 w 4212432"/>
              <a:gd name="connsiteY0" fmla="*/ 0 h 459346"/>
              <a:gd name="connsiteX1" fmla="*/ 245874 w 4212432"/>
              <a:gd name="connsiteY1" fmla="*/ 0 h 459346"/>
              <a:gd name="connsiteX2" fmla="*/ 3919668 w 4212432"/>
              <a:gd name="connsiteY2" fmla="*/ 0 h 459346"/>
              <a:gd name="connsiteX3" fmla="*/ 4204800 w 4212432"/>
              <a:gd name="connsiteY3" fmla="*/ 0 h 459346"/>
              <a:gd name="connsiteX4" fmla="*/ 4207669 w 4212432"/>
              <a:gd name="connsiteY4" fmla="*/ 0 h 459346"/>
              <a:gd name="connsiteX5" fmla="*/ 4212432 w 4212432"/>
              <a:gd name="connsiteY5" fmla="*/ 327921 h 459346"/>
              <a:gd name="connsiteX6" fmla="*/ 3912526 w 4212432"/>
              <a:gd name="connsiteY6" fmla="*/ 458757 h 459346"/>
              <a:gd name="connsiteX7" fmla="*/ 0 w 4212432"/>
              <a:gd name="connsiteY7" fmla="*/ 458756 h 459346"/>
              <a:gd name="connsiteX8" fmla="*/ 0 w 4212432"/>
              <a:gd name="connsiteY8" fmla="*/ 229379 h 459346"/>
              <a:gd name="connsiteX9" fmla="*/ 0 w 4212432"/>
              <a:gd name="connsiteY9" fmla="*/ 0 h 459346"/>
              <a:gd name="connsiteX0" fmla="*/ 0 w 4212432"/>
              <a:gd name="connsiteY0" fmla="*/ 0 h 459346"/>
              <a:gd name="connsiteX1" fmla="*/ 245874 w 4212432"/>
              <a:gd name="connsiteY1" fmla="*/ 0 h 459346"/>
              <a:gd name="connsiteX2" fmla="*/ 4204800 w 4212432"/>
              <a:gd name="connsiteY2" fmla="*/ 0 h 459346"/>
              <a:gd name="connsiteX3" fmla="*/ 4207669 w 4212432"/>
              <a:gd name="connsiteY3" fmla="*/ 0 h 459346"/>
              <a:gd name="connsiteX4" fmla="*/ 4212432 w 4212432"/>
              <a:gd name="connsiteY4" fmla="*/ 327921 h 459346"/>
              <a:gd name="connsiteX5" fmla="*/ 3912526 w 4212432"/>
              <a:gd name="connsiteY5" fmla="*/ 458757 h 459346"/>
              <a:gd name="connsiteX6" fmla="*/ 0 w 4212432"/>
              <a:gd name="connsiteY6" fmla="*/ 458756 h 459346"/>
              <a:gd name="connsiteX7" fmla="*/ 0 w 4212432"/>
              <a:gd name="connsiteY7" fmla="*/ 229379 h 459346"/>
              <a:gd name="connsiteX8" fmla="*/ 0 w 4212432"/>
              <a:gd name="connsiteY8" fmla="*/ 0 h 459346"/>
              <a:gd name="connsiteX0" fmla="*/ 0 w 4212432"/>
              <a:gd name="connsiteY0" fmla="*/ 0 h 459346"/>
              <a:gd name="connsiteX1" fmla="*/ 245874 w 4212432"/>
              <a:gd name="connsiteY1" fmla="*/ 0 h 459346"/>
              <a:gd name="connsiteX2" fmla="*/ 4204800 w 4212432"/>
              <a:gd name="connsiteY2" fmla="*/ 0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12432"/>
              <a:gd name="connsiteY0" fmla="*/ 0 h 459346"/>
              <a:gd name="connsiteX1" fmla="*/ 245874 w 4212432"/>
              <a:gd name="connsiteY1" fmla="*/ 0 h 459346"/>
              <a:gd name="connsiteX2" fmla="*/ 4209575 w 4212432"/>
              <a:gd name="connsiteY2" fmla="*/ 2381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28712"/>
              <a:gd name="connsiteY0" fmla="*/ 0 h 459346"/>
              <a:gd name="connsiteX1" fmla="*/ 245874 w 4228712"/>
              <a:gd name="connsiteY1" fmla="*/ 0 h 459346"/>
              <a:gd name="connsiteX2" fmla="*/ 4228676 w 4228712"/>
              <a:gd name="connsiteY2" fmla="*/ 2381 h 459346"/>
              <a:gd name="connsiteX3" fmla="*/ 4212432 w 4228712"/>
              <a:gd name="connsiteY3" fmla="*/ 327921 h 459346"/>
              <a:gd name="connsiteX4" fmla="*/ 3912526 w 4228712"/>
              <a:gd name="connsiteY4" fmla="*/ 458757 h 459346"/>
              <a:gd name="connsiteX5" fmla="*/ 0 w 4228712"/>
              <a:gd name="connsiteY5" fmla="*/ 458756 h 459346"/>
              <a:gd name="connsiteX6" fmla="*/ 0 w 4228712"/>
              <a:gd name="connsiteY6" fmla="*/ 229379 h 459346"/>
              <a:gd name="connsiteX7" fmla="*/ 0 w 4228712"/>
              <a:gd name="connsiteY7" fmla="*/ 0 h 459346"/>
              <a:gd name="connsiteX0" fmla="*/ 0 w 4212432"/>
              <a:gd name="connsiteY0" fmla="*/ 0 h 459346"/>
              <a:gd name="connsiteX1" fmla="*/ 245874 w 4212432"/>
              <a:gd name="connsiteY1" fmla="*/ 0 h 459346"/>
              <a:gd name="connsiteX2" fmla="*/ 4211962 w 4212432"/>
              <a:gd name="connsiteY2" fmla="*/ 0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1 h 458757"/>
              <a:gd name="connsiteX4" fmla="*/ 3912526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0 h 458879"/>
              <a:gd name="connsiteX1" fmla="*/ 245874 w 4212432"/>
              <a:gd name="connsiteY1" fmla="*/ 0 h 458879"/>
              <a:gd name="connsiteX2" fmla="*/ 4211962 w 4212432"/>
              <a:gd name="connsiteY2" fmla="*/ 0 h 458879"/>
              <a:gd name="connsiteX3" fmla="*/ 4212432 w 4212432"/>
              <a:gd name="connsiteY3" fmla="*/ 308871 h 458879"/>
              <a:gd name="connsiteX4" fmla="*/ 3912526 w 4212432"/>
              <a:gd name="connsiteY4" fmla="*/ 458757 h 458879"/>
              <a:gd name="connsiteX5" fmla="*/ 0 w 4212432"/>
              <a:gd name="connsiteY5" fmla="*/ 458756 h 458879"/>
              <a:gd name="connsiteX6" fmla="*/ 0 w 4212432"/>
              <a:gd name="connsiteY6" fmla="*/ 229379 h 458879"/>
              <a:gd name="connsiteX7" fmla="*/ 0 w 4212432"/>
              <a:gd name="connsiteY7" fmla="*/ 0 h 458879"/>
              <a:gd name="connsiteX0" fmla="*/ 0 w 4212432"/>
              <a:gd name="connsiteY0" fmla="*/ 0 h 458756"/>
              <a:gd name="connsiteX1" fmla="*/ 245874 w 4212432"/>
              <a:gd name="connsiteY1" fmla="*/ 0 h 458756"/>
              <a:gd name="connsiteX2" fmla="*/ 4211962 w 4212432"/>
              <a:gd name="connsiteY2" fmla="*/ 0 h 458756"/>
              <a:gd name="connsiteX3" fmla="*/ 4212432 w 4212432"/>
              <a:gd name="connsiteY3" fmla="*/ 308871 h 458756"/>
              <a:gd name="connsiteX4" fmla="*/ 3926852 w 4212432"/>
              <a:gd name="connsiteY4" fmla="*/ 456376 h 458756"/>
              <a:gd name="connsiteX5" fmla="*/ 0 w 4212432"/>
              <a:gd name="connsiteY5" fmla="*/ 458756 h 458756"/>
              <a:gd name="connsiteX6" fmla="*/ 0 w 4212432"/>
              <a:gd name="connsiteY6" fmla="*/ 229379 h 458756"/>
              <a:gd name="connsiteX7" fmla="*/ 0 w 4212432"/>
              <a:gd name="connsiteY7" fmla="*/ 0 h 458756"/>
              <a:gd name="connsiteX0" fmla="*/ 0 w 4212432"/>
              <a:gd name="connsiteY0" fmla="*/ 0 h 458756"/>
              <a:gd name="connsiteX1" fmla="*/ 245874 w 4212432"/>
              <a:gd name="connsiteY1" fmla="*/ 0 h 458756"/>
              <a:gd name="connsiteX2" fmla="*/ 4211962 w 4212432"/>
              <a:gd name="connsiteY2" fmla="*/ 0 h 458756"/>
              <a:gd name="connsiteX3" fmla="*/ 4212432 w 4212432"/>
              <a:gd name="connsiteY3" fmla="*/ 287440 h 458756"/>
              <a:gd name="connsiteX4" fmla="*/ 3926852 w 4212432"/>
              <a:gd name="connsiteY4" fmla="*/ 456376 h 458756"/>
              <a:gd name="connsiteX5" fmla="*/ 0 w 4212432"/>
              <a:gd name="connsiteY5" fmla="*/ 458756 h 458756"/>
              <a:gd name="connsiteX6" fmla="*/ 0 w 4212432"/>
              <a:gd name="connsiteY6" fmla="*/ 229379 h 458756"/>
              <a:gd name="connsiteX7" fmla="*/ 0 w 4212432"/>
              <a:gd name="connsiteY7" fmla="*/ 0 h 458756"/>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287440 h 458757"/>
              <a:gd name="connsiteX4" fmla="*/ 3969829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65017 h 523774"/>
              <a:gd name="connsiteX1" fmla="*/ 245874 w 4212432"/>
              <a:gd name="connsiteY1" fmla="*/ 65017 h 523774"/>
              <a:gd name="connsiteX2" fmla="*/ 4211962 w 4212432"/>
              <a:gd name="connsiteY2" fmla="*/ 65017 h 523774"/>
              <a:gd name="connsiteX3" fmla="*/ 4212432 w 4212432"/>
              <a:gd name="connsiteY3" fmla="*/ 352457 h 523774"/>
              <a:gd name="connsiteX4" fmla="*/ 3969829 w 4212432"/>
              <a:gd name="connsiteY4" fmla="*/ 523774 h 523774"/>
              <a:gd name="connsiteX5" fmla="*/ 0 w 4212432"/>
              <a:gd name="connsiteY5" fmla="*/ 523773 h 523774"/>
              <a:gd name="connsiteX6" fmla="*/ 0 w 4212432"/>
              <a:gd name="connsiteY6" fmla="*/ 294396 h 523774"/>
              <a:gd name="connsiteX7" fmla="*/ 0 w 4212432"/>
              <a:gd name="connsiteY7" fmla="*/ 65017 h 523774"/>
              <a:gd name="connsiteX0" fmla="*/ 0 w 4212432"/>
              <a:gd name="connsiteY0" fmla="*/ 65017 h 526156"/>
              <a:gd name="connsiteX1" fmla="*/ 245874 w 4212432"/>
              <a:gd name="connsiteY1" fmla="*/ 65017 h 526156"/>
              <a:gd name="connsiteX2" fmla="*/ 4211962 w 4212432"/>
              <a:gd name="connsiteY2" fmla="*/ 65017 h 526156"/>
              <a:gd name="connsiteX3" fmla="*/ 4212432 w 4212432"/>
              <a:gd name="connsiteY3" fmla="*/ 352457 h 526156"/>
              <a:gd name="connsiteX4" fmla="*/ 3969829 w 4212432"/>
              <a:gd name="connsiteY4" fmla="*/ 523774 h 526156"/>
              <a:gd name="connsiteX5" fmla="*/ 0 w 4212432"/>
              <a:gd name="connsiteY5" fmla="*/ 523773 h 526156"/>
              <a:gd name="connsiteX6" fmla="*/ 0 w 4212432"/>
              <a:gd name="connsiteY6" fmla="*/ 294396 h 526156"/>
              <a:gd name="connsiteX7" fmla="*/ 0 w 4212432"/>
              <a:gd name="connsiteY7" fmla="*/ 65017 h 526156"/>
              <a:gd name="connsiteX0" fmla="*/ 0 w 4212432"/>
              <a:gd name="connsiteY0" fmla="*/ 65017 h 526156"/>
              <a:gd name="connsiteX1" fmla="*/ 245874 w 4212432"/>
              <a:gd name="connsiteY1" fmla="*/ 65017 h 526156"/>
              <a:gd name="connsiteX2" fmla="*/ 4211962 w 4212432"/>
              <a:gd name="connsiteY2" fmla="*/ 65017 h 526156"/>
              <a:gd name="connsiteX3" fmla="*/ 4212432 w 4212432"/>
              <a:gd name="connsiteY3" fmla="*/ 352457 h 526156"/>
              <a:gd name="connsiteX4" fmla="*/ 3969829 w 4212432"/>
              <a:gd name="connsiteY4" fmla="*/ 523774 h 526156"/>
              <a:gd name="connsiteX5" fmla="*/ 0 w 4212432"/>
              <a:gd name="connsiteY5" fmla="*/ 523773 h 526156"/>
              <a:gd name="connsiteX6" fmla="*/ 0 w 4212432"/>
              <a:gd name="connsiteY6" fmla="*/ 294396 h 526156"/>
              <a:gd name="connsiteX7" fmla="*/ 0 w 4212432"/>
              <a:gd name="connsiteY7" fmla="*/ 65017 h 526156"/>
              <a:gd name="connsiteX0" fmla="*/ 0 w 4212783"/>
              <a:gd name="connsiteY0" fmla="*/ 65017 h 526518"/>
              <a:gd name="connsiteX1" fmla="*/ 245874 w 4212783"/>
              <a:gd name="connsiteY1" fmla="*/ 65017 h 526518"/>
              <a:gd name="connsiteX2" fmla="*/ 4211962 w 4212783"/>
              <a:gd name="connsiteY2" fmla="*/ 65017 h 526518"/>
              <a:gd name="connsiteX3" fmla="*/ 4212432 w 4212783"/>
              <a:gd name="connsiteY3" fmla="*/ 352457 h 526518"/>
              <a:gd name="connsiteX4" fmla="*/ 3969829 w 4212783"/>
              <a:gd name="connsiteY4" fmla="*/ 523774 h 526518"/>
              <a:gd name="connsiteX5" fmla="*/ 0 w 4212783"/>
              <a:gd name="connsiteY5" fmla="*/ 523773 h 526518"/>
              <a:gd name="connsiteX6" fmla="*/ 0 w 4212783"/>
              <a:gd name="connsiteY6" fmla="*/ 294396 h 526518"/>
              <a:gd name="connsiteX7" fmla="*/ 0 w 4212783"/>
              <a:gd name="connsiteY7" fmla="*/ 65017 h 526518"/>
              <a:gd name="connsiteX0" fmla="*/ 0 w 4212806"/>
              <a:gd name="connsiteY0" fmla="*/ 65017 h 526518"/>
              <a:gd name="connsiteX1" fmla="*/ 245874 w 4212806"/>
              <a:gd name="connsiteY1" fmla="*/ 65017 h 526518"/>
              <a:gd name="connsiteX2" fmla="*/ 4211962 w 4212806"/>
              <a:gd name="connsiteY2" fmla="*/ 65017 h 526518"/>
              <a:gd name="connsiteX3" fmla="*/ 4212432 w 4212806"/>
              <a:gd name="connsiteY3" fmla="*/ 352457 h 526518"/>
              <a:gd name="connsiteX4" fmla="*/ 3976992 w 4212806"/>
              <a:gd name="connsiteY4" fmla="*/ 523774 h 526518"/>
              <a:gd name="connsiteX5" fmla="*/ 0 w 4212806"/>
              <a:gd name="connsiteY5" fmla="*/ 523773 h 526518"/>
              <a:gd name="connsiteX6" fmla="*/ 0 w 4212806"/>
              <a:gd name="connsiteY6" fmla="*/ 294396 h 526518"/>
              <a:gd name="connsiteX7" fmla="*/ 0 w 4212806"/>
              <a:gd name="connsiteY7" fmla="*/ 65017 h 526518"/>
              <a:gd name="connsiteX0" fmla="*/ 0 w 4212707"/>
              <a:gd name="connsiteY0" fmla="*/ 65017 h 526518"/>
              <a:gd name="connsiteX1" fmla="*/ 245874 w 4212707"/>
              <a:gd name="connsiteY1" fmla="*/ 65017 h 526518"/>
              <a:gd name="connsiteX2" fmla="*/ 4211962 w 4212707"/>
              <a:gd name="connsiteY2" fmla="*/ 65017 h 526518"/>
              <a:gd name="connsiteX3" fmla="*/ 4212432 w 4212707"/>
              <a:gd name="connsiteY3" fmla="*/ 352457 h 526518"/>
              <a:gd name="connsiteX4" fmla="*/ 3976992 w 4212707"/>
              <a:gd name="connsiteY4" fmla="*/ 523774 h 526518"/>
              <a:gd name="connsiteX5" fmla="*/ 0 w 4212707"/>
              <a:gd name="connsiteY5" fmla="*/ 523773 h 526518"/>
              <a:gd name="connsiteX6" fmla="*/ 0 w 4212707"/>
              <a:gd name="connsiteY6" fmla="*/ 294396 h 526518"/>
              <a:gd name="connsiteX7" fmla="*/ 0 w 4212707"/>
              <a:gd name="connsiteY7" fmla="*/ 65017 h 526518"/>
              <a:gd name="connsiteX0" fmla="*/ 0 w 4212432"/>
              <a:gd name="connsiteY0" fmla="*/ 65017 h 527310"/>
              <a:gd name="connsiteX1" fmla="*/ 245874 w 4212432"/>
              <a:gd name="connsiteY1" fmla="*/ 65017 h 527310"/>
              <a:gd name="connsiteX2" fmla="*/ 4211962 w 4212432"/>
              <a:gd name="connsiteY2" fmla="*/ 65017 h 527310"/>
              <a:gd name="connsiteX3" fmla="*/ 4212432 w 4212432"/>
              <a:gd name="connsiteY3" fmla="*/ 352457 h 527310"/>
              <a:gd name="connsiteX4" fmla="*/ 3976992 w 4212432"/>
              <a:gd name="connsiteY4" fmla="*/ 523774 h 527310"/>
              <a:gd name="connsiteX5" fmla="*/ 0 w 4212432"/>
              <a:gd name="connsiteY5" fmla="*/ 523773 h 527310"/>
              <a:gd name="connsiteX6" fmla="*/ 0 w 4212432"/>
              <a:gd name="connsiteY6" fmla="*/ 294396 h 527310"/>
              <a:gd name="connsiteX7" fmla="*/ 0 w 4212432"/>
              <a:gd name="connsiteY7" fmla="*/ 65017 h 527310"/>
              <a:gd name="connsiteX0" fmla="*/ 0 w 4212432"/>
              <a:gd name="connsiteY0" fmla="*/ 254931 h 717224"/>
              <a:gd name="connsiteX1" fmla="*/ 245874 w 4212432"/>
              <a:gd name="connsiteY1" fmla="*/ 254931 h 717224"/>
              <a:gd name="connsiteX2" fmla="*/ 4211962 w 4212432"/>
              <a:gd name="connsiteY2" fmla="*/ 254931 h 717224"/>
              <a:gd name="connsiteX3" fmla="*/ 4212432 w 4212432"/>
              <a:gd name="connsiteY3" fmla="*/ 542371 h 717224"/>
              <a:gd name="connsiteX4" fmla="*/ 3976992 w 4212432"/>
              <a:gd name="connsiteY4" fmla="*/ 713688 h 717224"/>
              <a:gd name="connsiteX5" fmla="*/ 0 w 4212432"/>
              <a:gd name="connsiteY5" fmla="*/ 713687 h 717224"/>
              <a:gd name="connsiteX6" fmla="*/ 0 w 4212432"/>
              <a:gd name="connsiteY6" fmla="*/ 484310 h 717224"/>
              <a:gd name="connsiteX7" fmla="*/ 0 w 4212432"/>
              <a:gd name="connsiteY7" fmla="*/ 254931 h 717224"/>
              <a:gd name="connsiteX0" fmla="*/ 0 w 4212432"/>
              <a:gd name="connsiteY0" fmla="*/ 254931 h 714629"/>
              <a:gd name="connsiteX1" fmla="*/ 245874 w 4212432"/>
              <a:gd name="connsiteY1" fmla="*/ 254931 h 714629"/>
              <a:gd name="connsiteX2" fmla="*/ 4211962 w 4212432"/>
              <a:gd name="connsiteY2" fmla="*/ 254931 h 714629"/>
              <a:gd name="connsiteX3" fmla="*/ 4212432 w 4212432"/>
              <a:gd name="connsiteY3" fmla="*/ 542371 h 714629"/>
              <a:gd name="connsiteX4" fmla="*/ 3976992 w 4212432"/>
              <a:gd name="connsiteY4" fmla="*/ 713688 h 714629"/>
              <a:gd name="connsiteX5" fmla="*/ 0 w 4212432"/>
              <a:gd name="connsiteY5" fmla="*/ 713687 h 714629"/>
              <a:gd name="connsiteX6" fmla="*/ 0 w 4212432"/>
              <a:gd name="connsiteY6" fmla="*/ 484310 h 714629"/>
              <a:gd name="connsiteX7" fmla="*/ 0 w 4212432"/>
              <a:gd name="connsiteY7" fmla="*/ 254931 h 714629"/>
              <a:gd name="connsiteX0" fmla="*/ 0 w 4212432"/>
              <a:gd name="connsiteY0" fmla="*/ 242199 h 704985"/>
              <a:gd name="connsiteX1" fmla="*/ 245874 w 4212432"/>
              <a:gd name="connsiteY1" fmla="*/ 242199 h 704985"/>
              <a:gd name="connsiteX2" fmla="*/ 4211962 w 4212432"/>
              <a:gd name="connsiteY2" fmla="*/ 242199 h 704985"/>
              <a:gd name="connsiteX3" fmla="*/ 4212432 w 4212432"/>
              <a:gd name="connsiteY3" fmla="*/ 548689 h 704985"/>
              <a:gd name="connsiteX4" fmla="*/ 3976992 w 4212432"/>
              <a:gd name="connsiteY4" fmla="*/ 700956 h 704985"/>
              <a:gd name="connsiteX5" fmla="*/ 0 w 4212432"/>
              <a:gd name="connsiteY5" fmla="*/ 700955 h 704985"/>
              <a:gd name="connsiteX6" fmla="*/ 0 w 4212432"/>
              <a:gd name="connsiteY6" fmla="*/ 471578 h 704985"/>
              <a:gd name="connsiteX7" fmla="*/ 0 w 4212432"/>
              <a:gd name="connsiteY7" fmla="*/ 242199 h 704985"/>
              <a:gd name="connsiteX0" fmla="*/ 0 w 4212432"/>
              <a:gd name="connsiteY0" fmla="*/ 242199 h 703933"/>
              <a:gd name="connsiteX1" fmla="*/ 245874 w 4212432"/>
              <a:gd name="connsiteY1" fmla="*/ 242199 h 703933"/>
              <a:gd name="connsiteX2" fmla="*/ 4211962 w 4212432"/>
              <a:gd name="connsiteY2" fmla="*/ 242199 h 703933"/>
              <a:gd name="connsiteX3" fmla="*/ 4212432 w 4212432"/>
              <a:gd name="connsiteY3" fmla="*/ 548689 h 703933"/>
              <a:gd name="connsiteX4" fmla="*/ 3976992 w 4212432"/>
              <a:gd name="connsiteY4" fmla="*/ 700956 h 703933"/>
              <a:gd name="connsiteX5" fmla="*/ 0 w 4212432"/>
              <a:gd name="connsiteY5" fmla="*/ 700955 h 703933"/>
              <a:gd name="connsiteX6" fmla="*/ 0 w 4212432"/>
              <a:gd name="connsiteY6" fmla="*/ 471578 h 703933"/>
              <a:gd name="connsiteX7" fmla="*/ 0 w 4212432"/>
              <a:gd name="connsiteY7" fmla="*/ 242199 h 703933"/>
              <a:gd name="connsiteX0" fmla="*/ 0 w 4212432"/>
              <a:gd name="connsiteY0" fmla="*/ 242199 h 701374"/>
              <a:gd name="connsiteX1" fmla="*/ 245874 w 4212432"/>
              <a:gd name="connsiteY1" fmla="*/ 242199 h 701374"/>
              <a:gd name="connsiteX2" fmla="*/ 4211962 w 4212432"/>
              <a:gd name="connsiteY2" fmla="*/ 242199 h 701374"/>
              <a:gd name="connsiteX3" fmla="*/ 4212432 w 4212432"/>
              <a:gd name="connsiteY3" fmla="*/ 548689 h 701374"/>
              <a:gd name="connsiteX4" fmla="*/ 3976992 w 4212432"/>
              <a:gd name="connsiteY4" fmla="*/ 700956 h 701374"/>
              <a:gd name="connsiteX5" fmla="*/ 0 w 4212432"/>
              <a:gd name="connsiteY5" fmla="*/ 700955 h 701374"/>
              <a:gd name="connsiteX6" fmla="*/ 0 w 4212432"/>
              <a:gd name="connsiteY6" fmla="*/ 471578 h 701374"/>
              <a:gd name="connsiteX7" fmla="*/ 0 w 4212432"/>
              <a:gd name="connsiteY7" fmla="*/ 242199 h 701374"/>
              <a:gd name="connsiteX0" fmla="*/ 0 w 4214819"/>
              <a:gd name="connsiteY0" fmla="*/ 231179 h 693429"/>
              <a:gd name="connsiteX1" fmla="*/ 245874 w 4214819"/>
              <a:gd name="connsiteY1" fmla="*/ 231179 h 693429"/>
              <a:gd name="connsiteX2" fmla="*/ 4211962 w 4214819"/>
              <a:gd name="connsiteY2" fmla="*/ 231179 h 693429"/>
              <a:gd name="connsiteX3" fmla="*/ 4214819 w 4214819"/>
              <a:gd name="connsiteY3" fmla="*/ 554338 h 693429"/>
              <a:gd name="connsiteX4" fmla="*/ 3976992 w 4214819"/>
              <a:gd name="connsiteY4" fmla="*/ 689936 h 693429"/>
              <a:gd name="connsiteX5" fmla="*/ 0 w 4214819"/>
              <a:gd name="connsiteY5" fmla="*/ 689935 h 693429"/>
              <a:gd name="connsiteX6" fmla="*/ 0 w 4214819"/>
              <a:gd name="connsiteY6" fmla="*/ 460558 h 693429"/>
              <a:gd name="connsiteX7" fmla="*/ 0 w 4214819"/>
              <a:gd name="connsiteY7" fmla="*/ 231179 h 693429"/>
              <a:gd name="connsiteX0" fmla="*/ 0 w 4214819"/>
              <a:gd name="connsiteY0" fmla="*/ 231179 h 690020"/>
              <a:gd name="connsiteX1" fmla="*/ 245874 w 4214819"/>
              <a:gd name="connsiteY1" fmla="*/ 231179 h 690020"/>
              <a:gd name="connsiteX2" fmla="*/ 4211962 w 4214819"/>
              <a:gd name="connsiteY2" fmla="*/ 231179 h 690020"/>
              <a:gd name="connsiteX3" fmla="*/ 4214819 w 4214819"/>
              <a:gd name="connsiteY3" fmla="*/ 554338 h 690020"/>
              <a:gd name="connsiteX4" fmla="*/ 3976992 w 4214819"/>
              <a:gd name="connsiteY4" fmla="*/ 689936 h 690020"/>
              <a:gd name="connsiteX5" fmla="*/ 0 w 4214819"/>
              <a:gd name="connsiteY5" fmla="*/ 689935 h 690020"/>
              <a:gd name="connsiteX6" fmla="*/ 0 w 4214819"/>
              <a:gd name="connsiteY6" fmla="*/ 460558 h 690020"/>
              <a:gd name="connsiteX7" fmla="*/ 0 w 4214819"/>
              <a:gd name="connsiteY7" fmla="*/ 231179 h 690020"/>
              <a:gd name="connsiteX0" fmla="*/ 0 w 4215172"/>
              <a:gd name="connsiteY0" fmla="*/ 78388 h 537229"/>
              <a:gd name="connsiteX1" fmla="*/ 245874 w 4215172"/>
              <a:gd name="connsiteY1" fmla="*/ 78388 h 537229"/>
              <a:gd name="connsiteX2" fmla="*/ 4211962 w 4215172"/>
              <a:gd name="connsiteY2" fmla="*/ 78388 h 537229"/>
              <a:gd name="connsiteX3" fmla="*/ 4214819 w 4215172"/>
              <a:gd name="connsiteY3" fmla="*/ 401547 h 537229"/>
              <a:gd name="connsiteX4" fmla="*/ 3976992 w 4215172"/>
              <a:gd name="connsiteY4" fmla="*/ 537145 h 537229"/>
              <a:gd name="connsiteX5" fmla="*/ 0 w 4215172"/>
              <a:gd name="connsiteY5" fmla="*/ 537144 h 537229"/>
              <a:gd name="connsiteX6" fmla="*/ 0 w 4215172"/>
              <a:gd name="connsiteY6" fmla="*/ 307767 h 537229"/>
              <a:gd name="connsiteX7" fmla="*/ 0 w 4215172"/>
              <a:gd name="connsiteY7" fmla="*/ 78388 h 537229"/>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67441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2 h 458757"/>
              <a:gd name="connsiteX4" fmla="*/ 3967441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2 h 458757"/>
              <a:gd name="connsiteX4" fmla="*/ 3967441 w 4212432"/>
              <a:gd name="connsiteY4" fmla="*/ 458757 h 458757"/>
              <a:gd name="connsiteX5" fmla="*/ 0 w 4212432"/>
              <a:gd name="connsiteY5" fmla="*/ 458756 h 458757"/>
              <a:gd name="connsiteX6" fmla="*/ 0 w 4212432"/>
              <a:gd name="connsiteY6" fmla="*/ 229379 h 458757"/>
              <a:gd name="connsiteX7" fmla="*/ 0 w 4212432"/>
              <a:gd name="connsiteY7" fmla="*/ 0 h 45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2432" h="458757">
                <a:moveTo>
                  <a:pt x="0" y="0"/>
                </a:moveTo>
                <a:lnTo>
                  <a:pt x="245874" y="0"/>
                </a:lnTo>
                <a:lnTo>
                  <a:pt x="4211962" y="0"/>
                </a:lnTo>
                <a:cubicBezTo>
                  <a:pt x="4212914" y="108513"/>
                  <a:pt x="4209095" y="335"/>
                  <a:pt x="4212432" y="308872"/>
                </a:cubicBezTo>
                <a:cubicBezTo>
                  <a:pt x="4212481" y="465992"/>
                  <a:pt x="4074394" y="456418"/>
                  <a:pt x="3967441" y="458757"/>
                </a:cubicBezTo>
                <a:lnTo>
                  <a:pt x="0" y="458756"/>
                </a:lnTo>
                <a:lnTo>
                  <a:pt x="0" y="229379"/>
                </a:lnTo>
                <a:lnTo>
                  <a:pt x="0" y="0"/>
                </a:lnTo>
                <a:close/>
              </a:path>
            </a:pathLst>
          </a:custGeom>
          <a:solidFill>
            <a:schemeClr val="accent2">
              <a:alpha val="9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88000" tIns="90000" rIns="90000" bIns="108000" numCol="1" spcCol="0" rtlCol="0" fromWordArt="0" anchor="t" anchorCtr="0" forceAA="0" compatLnSpc="1">
            <a:prstTxWarp prst="textNoShape">
              <a:avLst/>
            </a:prstTxWarp>
            <a:noAutofit/>
          </a:bodyPr>
          <a:lstStyle>
            <a:lvl1pPr marL="0" indent="0" algn="l" defTabSz="609302" rtl="0" eaLnBrk="1" latinLnBrk="0" hangingPunct="1">
              <a:lnSpc>
                <a:spcPct val="100000"/>
              </a:lnSpc>
              <a:spcBef>
                <a:spcPct val="0"/>
              </a:spcBef>
              <a:buNone/>
              <a:defRPr lang="nl-NL" sz="2507" b="0" i="0" kern="1200" dirty="0">
                <a:solidFill>
                  <a:schemeClr val="bg1"/>
                </a:solidFill>
                <a:latin typeface="Myriad for Rabobank It" panose="020B0503030403090204" pitchFamily="34" charset="0"/>
                <a:ea typeface="+mn-ea"/>
                <a:cs typeface="+mn-cs"/>
              </a:defRPr>
            </a:lvl1pPr>
            <a:lvl2pPr marL="609302" indent="0" algn="ctr">
              <a:buNone/>
              <a:defRPr>
                <a:solidFill>
                  <a:schemeClr val="tx1">
                    <a:tint val="75000"/>
                  </a:schemeClr>
                </a:solidFill>
              </a:defRPr>
            </a:lvl2pPr>
            <a:lvl3pPr marL="1218604" indent="0" algn="ctr">
              <a:buNone/>
              <a:defRPr>
                <a:solidFill>
                  <a:schemeClr val="tx1">
                    <a:tint val="75000"/>
                  </a:schemeClr>
                </a:solidFill>
              </a:defRPr>
            </a:lvl3pPr>
            <a:lvl4pPr marL="1827906" indent="0" algn="ctr">
              <a:buNone/>
              <a:defRPr>
                <a:solidFill>
                  <a:schemeClr val="tx1">
                    <a:tint val="75000"/>
                  </a:schemeClr>
                </a:solidFill>
              </a:defRPr>
            </a:lvl4pPr>
            <a:lvl5pPr marL="2437207" indent="0" algn="ctr">
              <a:buNone/>
              <a:defRPr>
                <a:solidFill>
                  <a:schemeClr val="tx1">
                    <a:tint val="75000"/>
                  </a:schemeClr>
                </a:solidFill>
              </a:defRPr>
            </a:lvl5pPr>
            <a:lvl6pPr marL="3046511" indent="0" algn="ctr">
              <a:buNone/>
              <a:defRPr>
                <a:solidFill>
                  <a:schemeClr val="tx1">
                    <a:tint val="75000"/>
                  </a:schemeClr>
                </a:solidFill>
              </a:defRPr>
            </a:lvl6pPr>
            <a:lvl7pPr marL="3655814" indent="0" algn="ctr">
              <a:buNone/>
              <a:defRPr>
                <a:solidFill>
                  <a:schemeClr val="tx1">
                    <a:tint val="75000"/>
                  </a:schemeClr>
                </a:solidFill>
              </a:defRPr>
            </a:lvl7pPr>
            <a:lvl8pPr marL="4265113" indent="0" algn="ctr">
              <a:buNone/>
              <a:defRPr>
                <a:solidFill>
                  <a:schemeClr val="tx1">
                    <a:tint val="75000"/>
                  </a:schemeClr>
                </a:solidFill>
              </a:defRPr>
            </a:lvl8pPr>
            <a:lvl9pPr marL="4874417" indent="0" algn="ctr">
              <a:buNone/>
              <a:defRPr>
                <a:solidFill>
                  <a:schemeClr val="tx1">
                    <a:tint val="75000"/>
                  </a:schemeClr>
                </a:solidFill>
              </a:defRPr>
            </a:lvl9pPr>
          </a:lstStyle>
          <a:p>
            <a:endParaRPr lang="nl-NL"/>
          </a:p>
        </p:txBody>
      </p:sp>
      <p:sp>
        <p:nvSpPr>
          <p:cNvPr id="12" name="Titel 14">
            <a:extLst>
              <a:ext uri="{FF2B5EF4-FFF2-40B4-BE49-F238E27FC236}">
                <a16:creationId xmlns:a16="http://schemas.microsoft.com/office/drawing/2014/main" id="{DFFEC9F0-E6BE-40A9-883F-8B5288F144FA}"/>
              </a:ext>
            </a:extLst>
          </p:cNvPr>
          <p:cNvSpPr>
            <a:spLocks noGrp="1"/>
          </p:cNvSpPr>
          <p:nvPr>
            <p:ph type="title"/>
          </p:nvPr>
        </p:nvSpPr>
        <p:spPr>
          <a:xfrm>
            <a:off x="0" y="360000"/>
            <a:ext cx="5601600" cy="1344000"/>
          </a:xfrm>
          <a:prstGeom prst="round1Rect">
            <a:avLst>
              <a:gd name="adj" fmla="val 12786"/>
            </a:avLst>
          </a:prstGeom>
          <a:solidFill>
            <a:schemeClr val="accent1">
              <a:alpha val="90000"/>
            </a:schemeClr>
          </a:solidFill>
          <a:ln w="19050" cmpd="sng">
            <a:noFill/>
          </a:ln>
        </p:spPr>
        <p:txBody>
          <a:bodyPr wrap="square" lIns="288000" tIns="108000" rIns="108000" bIns="72000" anchor="t" anchorCtr="0">
            <a:noAutofit/>
          </a:bodyPr>
          <a:lstStyle>
            <a:lvl1pPr>
              <a:lnSpc>
                <a:spcPts val="4000"/>
              </a:lnSpc>
              <a:defRPr sz="3733" b="0" i="0">
                <a:solidFill>
                  <a:srgbClr val="FFFFFF"/>
                </a:solidFill>
                <a:latin typeface="Myriad for Rabobank Bd It" panose="020B0703030403090204" pitchFamily="34" charset="0"/>
              </a:defRPr>
            </a:lvl1pPr>
          </a:lstStyle>
          <a:p>
            <a:endParaRPr lang="nl-NL" noProof="0"/>
          </a:p>
        </p:txBody>
      </p:sp>
    </p:spTree>
    <p:extLst>
      <p:ext uri="{BB962C8B-B14F-4D97-AF65-F5344CB8AC3E}">
        <p14:creationId xmlns:p14="http://schemas.microsoft.com/office/powerpoint/2010/main" val="69747042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1094579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Tree>
    <p:extLst>
      <p:ext uri="{BB962C8B-B14F-4D97-AF65-F5344CB8AC3E}">
        <p14:creationId xmlns:p14="http://schemas.microsoft.com/office/powerpoint/2010/main" val="167625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2" name="Content Placeholder 2">
            <a:extLst>
              <a:ext uri="{FF2B5EF4-FFF2-40B4-BE49-F238E27FC236}">
                <a16:creationId xmlns:a16="http://schemas.microsoft.com/office/drawing/2014/main" id="{E496C731-8EBE-47E2-B58E-D73599707E2C}"/>
              </a:ext>
            </a:extLst>
          </p:cNvPr>
          <p:cNvSpPr>
            <a:spLocks noGrp="1"/>
          </p:cNvSpPr>
          <p:nvPr>
            <p:ph idx="15"/>
          </p:nvPr>
        </p:nvSpPr>
        <p:spPr>
          <a:xfrm>
            <a:off x="6263392"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cxnSp>
        <p:nvCxnSpPr>
          <p:cNvPr id="15" name="Straight Connector 14">
            <a:extLst>
              <a:ext uri="{FF2B5EF4-FFF2-40B4-BE49-F238E27FC236}">
                <a16:creationId xmlns:a16="http://schemas.microsoft.com/office/drawing/2014/main" id="{2A7478E0-A7DC-4249-ADC2-92831075D6A5}"/>
              </a:ext>
            </a:extLst>
          </p:cNvPr>
          <p:cNvCxnSpPr/>
          <p:nvPr userDrawn="1"/>
        </p:nvCxnSpPr>
        <p:spPr>
          <a:xfrm>
            <a:off x="6085840" y="1825625"/>
            <a:ext cx="0" cy="3908201"/>
          </a:xfrm>
          <a:prstGeom prst="line">
            <a:avLst/>
          </a:prstGeom>
          <a:ln w="28575" cap="rnd">
            <a:solidFill>
              <a:srgbClr val="D8D9DA"/>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62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825625"/>
            <a:ext cx="6096000" cy="5032376"/>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2182367"/>
            <a:ext cx="5097442" cy="3900275"/>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4" name="Graphic 31">
            <a:extLst>
              <a:ext uri="{FF2B5EF4-FFF2-40B4-BE49-F238E27FC236}">
                <a16:creationId xmlns:a16="http://schemas.microsoft.com/office/drawing/2014/main" id="{5C9BFC90-101B-4019-A0EB-58591AF39E44}"/>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354631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Box (Alternat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4" name="Graphic 31">
            <a:extLst>
              <a:ext uri="{FF2B5EF4-FFF2-40B4-BE49-F238E27FC236}">
                <a16:creationId xmlns:a16="http://schemas.microsoft.com/office/drawing/2014/main" id="{5C9BFC90-101B-4019-A0EB-58591AF39E44}"/>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
        <p:nvSpPr>
          <p:cNvPr id="12" name="Rectangle 11">
            <a:extLst>
              <a:ext uri="{FF2B5EF4-FFF2-40B4-BE49-F238E27FC236}">
                <a16:creationId xmlns:a16="http://schemas.microsoft.com/office/drawing/2014/main" id="{73784A61-04A1-45E4-AFDD-0EAFA5C37A32}"/>
              </a:ext>
            </a:extLst>
          </p:cNvPr>
          <p:cNvSpPr/>
          <p:nvPr userDrawn="1"/>
        </p:nvSpPr>
        <p:spPr>
          <a:xfrm>
            <a:off x="6096001" y="1825624"/>
            <a:ext cx="6096000"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Content Placeholder 2">
            <a:extLst>
              <a:ext uri="{FF2B5EF4-FFF2-40B4-BE49-F238E27FC236}">
                <a16:creationId xmlns:a16="http://schemas.microsoft.com/office/drawing/2014/main" id="{161E53BC-0849-422F-89AB-01A0B1905C15}"/>
              </a:ext>
            </a:extLst>
          </p:cNvPr>
          <p:cNvSpPr>
            <a:spLocks noGrp="1"/>
          </p:cNvSpPr>
          <p:nvPr>
            <p:ph idx="16"/>
          </p:nvPr>
        </p:nvSpPr>
        <p:spPr>
          <a:xfrm>
            <a:off x="6457949" y="2182367"/>
            <a:ext cx="5097443" cy="356217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733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Narrow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47687"/>
            <a:ext cx="3891915" cy="5010313"/>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6"/>
            <a:ext cx="2921932" cy="3898801"/>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Graphic 31">
            <a:extLst>
              <a:ext uri="{FF2B5EF4-FFF2-40B4-BE49-F238E27FC236}">
                <a16:creationId xmlns:a16="http://schemas.microsoft.com/office/drawing/2014/main" id="{266B5BA1-BDB8-48E4-A4DB-43D66F6F0C83}"/>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105626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EC57C-3028-455B-B45B-B66D7EA4E881}"/>
              </a:ext>
            </a:extLst>
          </p:cNvPr>
          <p:cNvSpPr>
            <a:spLocks noGrp="1"/>
          </p:cNvSpPr>
          <p:nvPr>
            <p:ph type="title"/>
          </p:nvPr>
        </p:nvSpPr>
        <p:spPr>
          <a:xfrm>
            <a:off x="609600" y="585787"/>
            <a:ext cx="10945792" cy="640585"/>
          </a:xfrm>
          <a:prstGeom prst="rect">
            <a:avLst/>
          </a:prstGeom>
        </p:spPr>
        <p:txBody>
          <a:bodyPr vert="horz" lIns="0" tIns="0" rIns="0" bIns="0" rtlCol="0" anchor="t" anchorCtr="0">
            <a:noAutofit/>
          </a:bodyPr>
          <a:lstStyle/>
          <a:p>
            <a:r>
              <a:rPr lang="en-US" dirty="0"/>
              <a:t>Heading 1</a:t>
            </a:r>
            <a:endParaRPr lang="en-GB" dirty="0"/>
          </a:p>
        </p:txBody>
      </p:sp>
      <p:sp>
        <p:nvSpPr>
          <p:cNvPr id="3" name="Text Placeholder 2">
            <a:extLst>
              <a:ext uri="{FF2B5EF4-FFF2-40B4-BE49-F238E27FC236}">
                <a16:creationId xmlns:a16="http://schemas.microsoft.com/office/drawing/2014/main" id="{6BD59806-D0B1-487D-BABC-A3A65F56B2C6}"/>
              </a:ext>
            </a:extLst>
          </p:cNvPr>
          <p:cNvSpPr>
            <a:spLocks noGrp="1"/>
          </p:cNvSpPr>
          <p:nvPr>
            <p:ph type="body" idx="1"/>
          </p:nvPr>
        </p:nvSpPr>
        <p:spPr>
          <a:xfrm>
            <a:off x="609600" y="1825625"/>
            <a:ext cx="10945792" cy="42570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Heading 3</a:t>
            </a:r>
            <a:endParaRPr lang="en-GB" dirty="0"/>
          </a:p>
        </p:txBody>
      </p:sp>
      <p:sp>
        <p:nvSpPr>
          <p:cNvPr id="6" name="Slide Number Placeholder 5">
            <a:extLst>
              <a:ext uri="{FF2B5EF4-FFF2-40B4-BE49-F238E27FC236}">
                <a16:creationId xmlns:a16="http://schemas.microsoft.com/office/drawing/2014/main" id="{495DF40C-C00B-41BF-BB3A-8B5DE830F445}"/>
              </a:ext>
            </a:extLst>
          </p:cNvPr>
          <p:cNvSpPr>
            <a:spLocks noGrp="1"/>
          </p:cNvSpPr>
          <p:nvPr>
            <p:ph type="sldNum" sz="quarter" idx="4"/>
          </p:nvPr>
        </p:nvSpPr>
        <p:spPr>
          <a:xfrm>
            <a:off x="609600" y="6356350"/>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smtClean="0"/>
              <a:pPr/>
              <a:t>‹#›</a:t>
            </a:fld>
            <a:endParaRPr lang="en-US"/>
          </a:p>
        </p:txBody>
      </p:sp>
    </p:spTree>
    <p:extLst>
      <p:ext uri="{BB962C8B-B14F-4D97-AF65-F5344CB8AC3E}">
        <p14:creationId xmlns:p14="http://schemas.microsoft.com/office/powerpoint/2010/main" val="2352157268"/>
      </p:ext>
    </p:extLst>
  </p:cSld>
  <p:clrMap bg1="lt1" tx1="dk1" bg2="lt2" tx2="dk2" accent1="accent1" accent2="accent2" accent3="accent3" accent4="accent4" accent5="accent5" accent6="accent6" hlink="hlink" folHlink="folHlink"/>
  <p:sldLayoutIdLst>
    <p:sldLayoutId id="2147483649" r:id="rId1"/>
    <p:sldLayoutId id="2147483699" r:id="rId2"/>
    <p:sldLayoutId id="2147483668" r:id="rId3"/>
    <p:sldLayoutId id="2147483700" r:id="rId4"/>
    <p:sldLayoutId id="2147483650" r:id="rId5"/>
    <p:sldLayoutId id="2147483672" r:id="rId6"/>
    <p:sldLayoutId id="2147483673" r:id="rId7"/>
    <p:sldLayoutId id="2147483706" r:id="rId8"/>
    <p:sldLayoutId id="2147483674" r:id="rId9"/>
    <p:sldLayoutId id="2147483705" r:id="rId10"/>
    <p:sldLayoutId id="2147483675" r:id="rId11"/>
    <p:sldLayoutId id="2147483676" r:id="rId12"/>
    <p:sldLayoutId id="2147483680" r:id="rId13"/>
    <p:sldLayoutId id="2147483703" r:id="rId14"/>
    <p:sldLayoutId id="2147483681" r:id="rId15"/>
    <p:sldLayoutId id="2147483682" r:id="rId16"/>
    <p:sldLayoutId id="2147483677" r:id="rId17"/>
    <p:sldLayoutId id="2147483704" r:id="rId18"/>
    <p:sldLayoutId id="2147483678" r:id="rId19"/>
    <p:sldLayoutId id="2147483679" r:id="rId20"/>
    <p:sldLayoutId id="2147483683" r:id="rId21"/>
    <p:sldLayoutId id="2147483687" r:id="rId22"/>
    <p:sldLayoutId id="2147483688" r:id="rId23"/>
    <p:sldLayoutId id="2147483707" r:id="rId24"/>
    <p:sldLayoutId id="2147483689" r:id="rId25"/>
    <p:sldLayoutId id="2147483690" r:id="rId26"/>
    <p:sldLayoutId id="2147483691" r:id="rId27"/>
    <p:sldLayoutId id="2147483692" r:id="rId28"/>
    <p:sldLayoutId id="2147483693" r:id="rId29"/>
    <p:sldLayoutId id="2147483694" r:id="rId30"/>
    <p:sldLayoutId id="2147483701" r:id="rId31"/>
    <p:sldLayoutId id="2147483702" r:id="rId32"/>
    <p:sldLayoutId id="2147483654" r:id="rId33"/>
    <p:sldLayoutId id="2147483710" r:id="rId34"/>
    <p:sldLayoutId id="2147483655" r:id="rId35"/>
    <p:sldLayoutId id="2147483711" r:id="rId36"/>
    <p:sldLayoutId id="2147483712" r:id="rId37"/>
    <p:sldLayoutId id="2147483697" r:id="rId38"/>
    <p:sldLayoutId id="2147483698" r:id="rId39"/>
    <p:sldLayoutId id="2147483696" r:id="rId40"/>
    <p:sldLayoutId id="2147483695" r:id="rId41"/>
    <p:sldLayoutId id="2147483708" r:id="rId42"/>
    <p:sldLayoutId id="2147483709" r:id="rId43"/>
    <p:sldLayoutId id="2147483716"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8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600"/>
        </a:spcBef>
        <a:buClr>
          <a:schemeClr val="accent1"/>
        </a:buClr>
        <a:buFont typeface="Arial" panose="020B0604020202020204" pitchFamily="34" charset="0"/>
        <a:buNone/>
        <a:defRPr sz="1600" kern="1200">
          <a:solidFill>
            <a:schemeClr val="tx1"/>
          </a:solidFill>
          <a:latin typeface="+mn-lt"/>
          <a:ea typeface="+mn-ea"/>
          <a:cs typeface="+mn-cs"/>
        </a:defRPr>
      </a:lvl1pPr>
      <a:lvl2pPr marL="2304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4608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6912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90000"/>
        </a:lnSpc>
        <a:spcBef>
          <a:spcPts val="500"/>
        </a:spcBef>
        <a:buClr>
          <a:schemeClr val="accent1"/>
        </a:buClr>
        <a:buFont typeface="Arial" panose="020B0604020202020204" pitchFamily="34" charset="0"/>
        <a:buNone/>
        <a:defRPr sz="1800" i="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4.xml"/><Relationship Id="rId1" Type="http://schemas.openxmlformats.org/officeDocument/2006/relationships/tags" Target="../tags/tag1.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4.xml"/><Relationship Id="rId7" Type="http://schemas.openxmlformats.org/officeDocument/2006/relationships/image" Target="../media/image2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3.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slideLayout" Target="../slideLayouts/slideLayout33.xml"/><Relationship Id="rId1" Type="http://schemas.openxmlformats.org/officeDocument/2006/relationships/tags" Target="../tags/tag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33.xml"/><Relationship Id="rId1" Type="http://schemas.openxmlformats.org/officeDocument/2006/relationships/tags" Target="../tags/tag7.xml"/><Relationship Id="rId4" Type="http://schemas.openxmlformats.org/officeDocument/2006/relationships/image" Target="../media/image28.jp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ultiple blue virus organisms">
            <a:extLst>
              <a:ext uri="{FF2B5EF4-FFF2-40B4-BE49-F238E27FC236}">
                <a16:creationId xmlns:a16="http://schemas.microsoft.com/office/drawing/2014/main" id="{AE95D994-DD8F-BEA3-20A4-0A0D6414E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7" cy="6858000"/>
          </a:xfrm>
          <a:prstGeom prst="rect">
            <a:avLst/>
          </a:prstGeom>
        </p:spPr>
      </p:pic>
      <p:sp>
        <p:nvSpPr>
          <p:cNvPr id="8" name="Subtitle 7">
            <a:extLst>
              <a:ext uri="{FF2B5EF4-FFF2-40B4-BE49-F238E27FC236}">
                <a16:creationId xmlns:a16="http://schemas.microsoft.com/office/drawing/2014/main" id="{F6464A43-5B80-4854-9FC3-E00F515DC04B}"/>
              </a:ext>
            </a:extLst>
          </p:cNvPr>
          <p:cNvSpPr>
            <a:spLocks noGrp="1"/>
          </p:cNvSpPr>
          <p:nvPr>
            <p:ph type="subTitle" idx="1"/>
          </p:nvPr>
        </p:nvSpPr>
        <p:spPr>
          <a:xfrm>
            <a:off x="2" y="5485064"/>
            <a:ext cx="6095931" cy="826836"/>
          </a:xfrm>
          <a:solidFill>
            <a:schemeClr val="accent3">
              <a:alpha val="90000"/>
            </a:schemeClr>
          </a:solidFill>
        </p:spPr>
        <p:txBody>
          <a:bodyPr/>
          <a:lstStyle/>
          <a:p>
            <a:r>
              <a:rPr lang="en-GB" sz="2000" i="1" dirty="0">
                <a:latin typeface="Myriad Pro" panose="020B0503030403020204" pitchFamily="34" charset="0"/>
              </a:rPr>
              <a:t>By Helena </a:t>
            </a:r>
            <a:r>
              <a:rPr lang="en-GB" sz="2000" i="1" dirty="0" err="1">
                <a:latin typeface="Myriad Pro" panose="020B0503030403020204" pitchFamily="34" charset="0"/>
              </a:rPr>
              <a:t>Fedorenko</a:t>
            </a:r>
            <a:r>
              <a:rPr lang="en-GB" sz="2000" i="1" dirty="0">
                <a:latin typeface="Myriad Pro" panose="020B0503030403020204" pitchFamily="34" charset="0"/>
              </a:rPr>
              <a:t>, Xing Ying Chen, Kevin Guillemette and Brecht Nys</a:t>
            </a:r>
          </a:p>
        </p:txBody>
      </p:sp>
      <p:sp>
        <p:nvSpPr>
          <p:cNvPr id="6" name="Title 5">
            <a:extLst>
              <a:ext uri="{FF2B5EF4-FFF2-40B4-BE49-F238E27FC236}">
                <a16:creationId xmlns:a16="http://schemas.microsoft.com/office/drawing/2014/main" id="{7A7ABC60-E318-4903-BC01-B1CAACC679D3}"/>
              </a:ext>
            </a:extLst>
          </p:cNvPr>
          <p:cNvSpPr>
            <a:spLocks noGrp="1"/>
          </p:cNvSpPr>
          <p:nvPr>
            <p:ph type="title"/>
          </p:nvPr>
        </p:nvSpPr>
        <p:spPr>
          <a:xfrm>
            <a:off x="0" y="4089400"/>
            <a:ext cx="9004300" cy="1399200"/>
          </a:xfrm>
          <a:solidFill>
            <a:schemeClr val="accent2">
              <a:alpha val="90000"/>
            </a:schemeClr>
          </a:solidFill>
        </p:spPr>
        <p:txBody>
          <a:bodyPr anchor="ctr"/>
          <a:lstStyle/>
          <a:p>
            <a:r>
              <a:rPr lang="en-GB" dirty="0">
                <a:latin typeface="Myriad Pro" panose="020B0503030403020204" charset="0"/>
              </a:rPr>
              <a:t>The influence of various factors on the spread of COVID-19</a:t>
            </a:r>
            <a:endParaRPr lang="en-IE" dirty="0">
              <a:latin typeface="Myriad Pro" panose="020B0503030403020204" charset="0"/>
            </a:endParaRPr>
          </a:p>
        </p:txBody>
      </p:sp>
      <p:sp>
        <p:nvSpPr>
          <p:cNvPr id="4" name="TextBox 3">
            <a:extLst>
              <a:ext uri="{FF2B5EF4-FFF2-40B4-BE49-F238E27FC236}">
                <a16:creationId xmlns:a16="http://schemas.microsoft.com/office/drawing/2014/main" id="{5F41FF4A-5DCF-F045-BA60-78329864B1B5}"/>
              </a:ext>
            </a:extLst>
          </p:cNvPr>
          <p:cNvSpPr txBox="1"/>
          <p:nvPr/>
        </p:nvSpPr>
        <p:spPr>
          <a:xfrm>
            <a:off x="9811625" y="5689600"/>
            <a:ext cx="65" cy="369332"/>
          </a:xfrm>
          <a:prstGeom prst="rect">
            <a:avLst/>
          </a:prstGeom>
          <a:noFill/>
          <a:ln w="12700">
            <a:noFill/>
          </a:ln>
        </p:spPr>
        <p:txBody>
          <a:bodyPr wrap="none" lIns="0" rIns="0" rtlCol="0" anchor="t" anchorCtr="0">
            <a:spAutoFit/>
          </a:bodyPr>
          <a:lstStyle/>
          <a:p>
            <a:pPr algn="ctr"/>
            <a:endParaRPr lang="en-US">
              <a:solidFill>
                <a:srgbClr val="5E6A71"/>
              </a:solidFill>
            </a:endParaRPr>
          </a:p>
        </p:txBody>
      </p:sp>
    </p:spTree>
    <p:custDataLst>
      <p:tags r:id="rId1"/>
    </p:custDataLst>
    <p:extLst>
      <p:ext uri="{BB962C8B-B14F-4D97-AF65-F5344CB8AC3E}">
        <p14:creationId xmlns:p14="http://schemas.microsoft.com/office/powerpoint/2010/main" val="17773988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The factors that we have considered…</a:t>
            </a:r>
          </a:p>
        </p:txBody>
      </p:sp>
      <p:sp>
        <p:nvSpPr>
          <p:cNvPr id="3" name="Rectangle 2">
            <a:extLst>
              <a:ext uri="{FF2B5EF4-FFF2-40B4-BE49-F238E27FC236}">
                <a16:creationId xmlns:a16="http://schemas.microsoft.com/office/drawing/2014/main" id="{907196DC-5EE3-6096-0D3D-0036808A5DE5}"/>
              </a:ext>
            </a:extLst>
          </p:cNvPr>
          <p:cNvSpPr/>
          <p:nvPr/>
        </p:nvSpPr>
        <p:spPr>
          <a:xfrm>
            <a:off x="703675" y="1828800"/>
            <a:ext cx="2529650"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EA9D07E0-A5C6-86C9-3B2A-69EA97E6B596}"/>
              </a:ext>
            </a:extLst>
          </p:cNvPr>
          <p:cNvSpPr/>
          <p:nvPr/>
        </p:nvSpPr>
        <p:spPr>
          <a:xfrm>
            <a:off x="3408775" y="1828800"/>
            <a:ext cx="2529650"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B86108A-7AF6-C128-3538-E3129D1F76F6}"/>
              </a:ext>
            </a:extLst>
          </p:cNvPr>
          <p:cNvSpPr/>
          <p:nvPr/>
        </p:nvSpPr>
        <p:spPr>
          <a:xfrm>
            <a:off x="6113875" y="1828800"/>
            <a:ext cx="2529650"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7C259A82-2B28-B7A5-116E-6429B8DC1E00}"/>
              </a:ext>
            </a:extLst>
          </p:cNvPr>
          <p:cNvSpPr/>
          <p:nvPr/>
        </p:nvSpPr>
        <p:spPr>
          <a:xfrm>
            <a:off x="8818975" y="1828800"/>
            <a:ext cx="2529650"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8A78A18-825E-C595-B308-29F28B0C2017}"/>
              </a:ext>
            </a:extLst>
          </p:cNvPr>
          <p:cNvSpPr txBox="1"/>
          <p:nvPr/>
        </p:nvSpPr>
        <p:spPr>
          <a:xfrm>
            <a:off x="703674" y="3270354"/>
            <a:ext cx="2529649" cy="461665"/>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Climate</a:t>
            </a:r>
          </a:p>
        </p:txBody>
      </p:sp>
      <p:sp>
        <p:nvSpPr>
          <p:cNvPr id="10" name="TextBox 9">
            <a:extLst>
              <a:ext uri="{FF2B5EF4-FFF2-40B4-BE49-F238E27FC236}">
                <a16:creationId xmlns:a16="http://schemas.microsoft.com/office/drawing/2014/main" id="{69C24F2A-80FB-A4C8-4845-7634C6D7F389}"/>
              </a:ext>
            </a:extLst>
          </p:cNvPr>
          <p:cNvSpPr txBox="1"/>
          <p:nvPr/>
        </p:nvSpPr>
        <p:spPr>
          <a:xfrm>
            <a:off x="703673" y="4207646"/>
            <a:ext cx="2529649" cy="1169551"/>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Countries with higher average temperatures or higher levels of humidity exhibit increased numbers of COVID-19 cases.</a:t>
            </a:r>
          </a:p>
        </p:txBody>
      </p:sp>
      <p:pic>
        <p:nvPicPr>
          <p:cNvPr id="13" name="Picture 12">
            <a:extLst>
              <a:ext uri="{FF2B5EF4-FFF2-40B4-BE49-F238E27FC236}">
                <a16:creationId xmlns:a16="http://schemas.microsoft.com/office/drawing/2014/main" id="{E42525A9-8A87-0030-B929-1964E1BE0E1B}"/>
              </a:ext>
            </a:extLst>
          </p:cNvPr>
          <p:cNvPicPr>
            <a:picLocks noChangeAspect="1"/>
          </p:cNvPicPr>
          <p:nvPr>
            <p:custDataLst>
              <p:tags r:id="rId1"/>
            </p:custDataLst>
          </p:nvPr>
        </p:nvPicPr>
        <p:blipFill rotWithShape="1">
          <a:blip r:embed="rId5">
            <a:extLst>
              <a:ext uri="{28A0092B-C50C-407E-A947-70E740481C1C}">
                <a14:useLocalDpi xmlns:a14="http://schemas.microsoft.com/office/drawing/2010/main" val="0"/>
              </a:ext>
            </a:extLst>
          </a:blip>
          <a:srcRect/>
          <a:stretch/>
        </p:blipFill>
        <p:spPr>
          <a:xfrm>
            <a:off x="1704722" y="1959828"/>
            <a:ext cx="527556" cy="1143876"/>
          </a:xfrm>
          <a:prstGeom prst="rect">
            <a:avLst/>
          </a:prstGeom>
        </p:spPr>
      </p:pic>
      <p:sp>
        <p:nvSpPr>
          <p:cNvPr id="14" name="TextBox 13">
            <a:extLst>
              <a:ext uri="{FF2B5EF4-FFF2-40B4-BE49-F238E27FC236}">
                <a16:creationId xmlns:a16="http://schemas.microsoft.com/office/drawing/2014/main" id="{DCB9BDD5-A700-4E32-2871-F20697599D28}"/>
              </a:ext>
            </a:extLst>
          </p:cNvPr>
          <p:cNvSpPr txBox="1"/>
          <p:nvPr/>
        </p:nvSpPr>
        <p:spPr>
          <a:xfrm>
            <a:off x="3408768" y="3270354"/>
            <a:ext cx="2534831" cy="830997"/>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Government Response</a:t>
            </a:r>
          </a:p>
        </p:txBody>
      </p:sp>
      <p:sp>
        <p:nvSpPr>
          <p:cNvPr id="15" name="TextBox 14">
            <a:extLst>
              <a:ext uri="{FF2B5EF4-FFF2-40B4-BE49-F238E27FC236}">
                <a16:creationId xmlns:a16="http://schemas.microsoft.com/office/drawing/2014/main" id="{13B68796-0446-361E-2749-848866C53D7E}"/>
              </a:ext>
            </a:extLst>
          </p:cNvPr>
          <p:cNvSpPr txBox="1"/>
          <p:nvPr/>
        </p:nvSpPr>
        <p:spPr>
          <a:xfrm>
            <a:off x="6113870" y="3270354"/>
            <a:ext cx="2529655" cy="461665"/>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Vaccination Rate</a:t>
            </a:r>
          </a:p>
        </p:txBody>
      </p:sp>
      <p:sp>
        <p:nvSpPr>
          <p:cNvPr id="16" name="TextBox 15">
            <a:extLst>
              <a:ext uri="{FF2B5EF4-FFF2-40B4-BE49-F238E27FC236}">
                <a16:creationId xmlns:a16="http://schemas.microsoft.com/office/drawing/2014/main" id="{6636AB43-34F2-5A6F-CCC1-352568226909}"/>
              </a:ext>
            </a:extLst>
          </p:cNvPr>
          <p:cNvSpPr txBox="1"/>
          <p:nvPr/>
        </p:nvSpPr>
        <p:spPr>
          <a:xfrm>
            <a:off x="8818976" y="3270354"/>
            <a:ext cx="2529649" cy="461665"/>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Air Quality</a:t>
            </a:r>
          </a:p>
        </p:txBody>
      </p:sp>
      <p:sp>
        <p:nvSpPr>
          <p:cNvPr id="17" name="TextBox 16">
            <a:extLst>
              <a:ext uri="{FF2B5EF4-FFF2-40B4-BE49-F238E27FC236}">
                <a16:creationId xmlns:a16="http://schemas.microsoft.com/office/drawing/2014/main" id="{76FB6254-5555-D084-7C16-D7ED2802050A}"/>
              </a:ext>
            </a:extLst>
          </p:cNvPr>
          <p:cNvSpPr txBox="1"/>
          <p:nvPr/>
        </p:nvSpPr>
        <p:spPr>
          <a:xfrm>
            <a:off x="3403600" y="4207646"/>
            <a:ext cx="2534825" cy="1384995"/>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Extended periods of school- and workplace closing, and international travel restrictions, have lead to a lower spread of COVID-19 cases.</a:t>
            </a:r>
          </a:p>
        </p:txBody>
      </p:sp>
      <p:sp>
        <p:nvSpPr>
          <p:cNvPr id="18" name="TextBox 17">
            <a:extLst>
              <a:ext uri="{FF2B5EF4-FFF2-40B4-BE49-F238E27FC236}">
                <a16:creationId xmlns:a16="http://schemas.microsoft.com/office/drawing/2014/main" id="{CE08E418-6377-B2AF-7447-B8BCFA277450}"/>
              </a:ext>
            </a:extLst>
          </p:cNvPr>
          <p:cNvSpPr txBox="1"/>
          <p:nvPr/>
        </p:nvSpPr>
        <p:spPr>
          <a:xfrm>
            <a:off x="6119043" y="4207646"/>
            <a:ext cx="2524482" cy="738664"/>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Higher vaccination rates result in lower reproduction rates and lower death rates.</a:t>
            </a:r>
          </a:p>
        </p:txBody>
      </p:sp>
      <p:sp>
        <p:nvSpPr>
          <p:cNvPr id="19" name="TextBox 18">
            <a:extLst>
              <a:ext uri="{FF2B5EF4-FFF2-40B4-BE49-F238E27FC236}">
                <a16:creationId xmlns:a16="http://schemas.microsoft.com/office/drawing/2014/main" id="{4A5C37BD-0855-3F66-8F29-24140BB80B28}"/>
              </a:ext>
            </a:extLst>
          </p:cNvPr>
          <p:cNvSpPr txBox="1"/>
          <p:nvPr/>
        </p:nvSpPr>
        <p:spPr>
          <a:xfrm>
            <a:off x="8824143" y="4207646"/>
            <a:ext cx="2524482" cy="738664"/>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Areas with poor air quality have shown higher rates of COVID-19 cases.</a:t>
            </a:r>
          </a:p>
        </p:txBody>
      </p:sp>
      <p:pic>
        <p:nvPicPr>
          <p:cNvPr id="20" name="Picture 19">
            <a:extLst>
              <a:ext uri="{FF2B5EF4-FFF2-40B4-BE49-F238E27FC236}">
                <a16:creationId xmlns:a16="http://schemas.microsoft.com/office/drawing/2014/main" id="{214981DB-E871-049C-E78A-18094843428C}"/>
              </a:ext>
            </a:extLst>
          </p:cNvPr>
          <p:cNvPicPr>
            <a:picLocks noChangeAspect="1"/>
          </p:cNvPicPr>
          <p:nvPr>
            <p:custDataLst>
              <p:tags r:id="rId2"/>
            </p:custDataLst>
          </p:nvPr>
        </p:nvPicPr>
        <p:blipFill rotWithShape="1">
          <a:blip r:embed="rId6">
            <a:extLst>
              <a:ext uri="{28A0092B-C50C-407E-A947-70E740481C1C}">
                <a14:useLocalDpi xmlns:a14="http://schemas.microsoft.com/office/drawing/2010/main" val="0"/>
              </a:ext>
            </a:extLst>
          </a:blip>
          <a:srcRect/>
          <a:stretch/>
        </p:blipFill>
        <p:spPr>
          <a:xfrm>
            <a:off x="6995648" y="2110528"/>
            <a:ext cx="766104" cy="842477"/>
          </a:xfrm>
          <a:prstGeom prst="rect">
            <a:avLst/>
          </a:prstGeom>
        </p:spPr>
      </p:pic>
      <p:pic>
        <p:nvPicPr>
          <p:cNvPr id="21" name="Picture 20">
            <a:extLst>
              <a:ext uri="{FF2B5EF4-FFF2-40B4-BE49-F238E27FC236}">
                <a16:creationId xmlns:a16="http://schemas.microsoft.com/office/drawing/2014/main" id="{A91BB158-B157-4A2E-4E1A-8F9EDC314196}"/>
              </a:ext>
            </a:extLst>
          </p:cNvPr>
          <p:cNvPicPr>
            <a:picLocks noChangeAspect="1"/>
          </p:cNvPicPr>
          <p:nvPr>
            <p:custDataLst>
              <p:tags r:id="rId3"/>
            </p:custDataLst>
          </p:nvPr>
        </p:nvPicPr>
        <p:blipFill rotWithShape="1">
          <a:blip r:embed="rId7">
            <a:extLst>
              <a:ext uri="{28A0092B-C50C-407E-A947-70E740481C1C}">
                <a14:useLocalDpi xmlns:a14="http://schemas.microsoft.com/office/drawing/2010/main" val="0"/>
              </a:ext>
            </a:extLst>
          </a:blip>
          <a:srcRect/>
          <a:stretch/>
        </p:blipFill>
        <p:spPr>
          <a:xfrm>
            <a:off x="9700332" y="2110528"/>
            <a:ext cx="766937" cy="842477"/>
          </a:xfrm>
          <a:prstGeom prst="rect">
            <a:avLst/>
          </a:prstGeom>
        </p:spPr>
      </p:pic>
      <p:pic>
        <p:nvPicPr>
          <p:cNvPr id="24" name="Picture 23">
            <a:extLst>
              <a:ext uri="{FF2B5EF4-FFF2-40B4-BE49-F238E27FC236}">
                <a16:creationId xmlns:a16="http://schemas.microsoft.com/office/drawing/2014/main" id="{97CFDB34-EFE0-9925-FA6A-D553E5A0816B}"/>
              </a:ext>
            </a:extLst>
          </p:cNvPr>
          <p:cNvPicPr>
            <a:picLocks noChangeAspect="1"/>
          </p:cNvPicPr>
          <p:nvPr/>
        </p:nvPicPr>
        <p:blipFill>
          <a:blip r:embed="rId8"/>
          <a:stretch>
            <a:fillRect/>
          </a:stretch>
        </p:blipFill>
        <p:spPr>
          <a:xfrm>
            <a:off x="4216188" y="2046087"/>
            <a:ext cx="914825" cy="971359"/>
          </a:xfrm>
          <a:prstGeom prst="rect">
            <a:avLst/>
          </a:prstGeom>
        </p:spPr>
      </p:pic>
    </p:spTree>
    <p:extLst>
      <p:ext uri="{BB962C8B-B14F-4D97-AF65-F5344CB8AC3E}">
        <p14:creationId xmlns:p14="http://schemas.microsoft.com/office/powerpoint/2010/main" val="348393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Climate</a:t>
            </a:r>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10018200" cy="584775"/>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Countries with higher average temperatures or higher levels of humidity exhibit increased numbers of COVID-19 cases.</a:t>
            </a:r>
          </a:p>
        </p:txBody>
      </p:sp>
      <p:pic>
        <p:nvPicPr>
          <p:cNvPr id="13" name="Picture 12">
            <a:extLst>
              <a:ext uri="{FF2B5EF4-FFF2-40B4-BE49-F238E27FC236}">
                <a16:creationId xmlns:a16="http://schemas.microsoft.com/office/drawing/2014/main" id="{E42525A9-8A87-0030-B929-1964E1BE0E1B}"/>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627800" y="281020"/>
            <a:ext cx="435996" cy="945352"/>
          </a:xfrm>
          <a:prstGeom prst="rect">
            <a:avLst/>
          </a:prstGeom>
        </p:spPr>
      </p:pic>
    </p:spTree>
    <p:extLst>
      <p:ext uri="{BB962C8B-B14F-4D97-AF65-F5344CB8AC3E}">
        <p14:creationId xmlns:p14="http://schemas.microsoft.com/office/powerpoint/2010/main" val="302858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Government Response</a:t>
            </a: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584775"/>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Extended periods of school- and workplace closing, and international travel restrictions, have lead to a lower spread of COVID-19 cases.</a:t>
            </a:r>
          </a:p>
        </p:txBody>
      </p:sp>
      <p:pic>
        <p:nvPicPr>
          <p:cNvPr id="4" name="Picture 3">
            <a:extLst>
              <a:ext uri="{FF2B5EF4-FFF2-40B4-BE49-F238E27FC236}">
                <a16:creationId xmlns:a16="http://schemas.microsoft.com/office/drawing/2014/main" id="{CFF355B1-4A95-EED8-2227-5CCA777D442A}"/>
              </a:ext>
            </a:extLst>
          </p:cNvPr>
          <p:cNvPicPr>
            <a:picLocks noChangeAspect="1"/>
          </p:cNvPicPr>
          <p:nvPr/>
        </p:nvPicPr>
        <p:blipFill>
          <a:blip r:embed="rId2"/>
          <a:stretch>
            <a:fillRect/>
          </a:stretch>
        </p:blipFill>
        <p:spPr>
          <a:xfrm>
            <a:off x="10388388" y="420399"/>
            <a:ext cx="914825" cy="971359"/>
          </a:xfrm>
          <a:prstGeom prst="rect">
            <a:avLst/>
          </a:prstGeom>
        </p:spPr>
      </p:pic>
    </p:spTree>
    <p:extLst>
      <p:ext uri="{BB962C8B-B14F-4D97-AF65-F5344CB8AC3E}">
        <p14:creationId xmlns:p14="http://schemas.microsoft.com/office/powerpoint/2010/main" val="148198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Vaccination Rate</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Higher vaccination rates result in lower reproduction rates and lower death rates.</a:t>
            </a:r>
          </a:p>
        </p:txBody>
      </p:sp>
      <p:pic>
        <p:nvPicPr>
          <p:cNvPr id="4" name="Picture 3">
            <a:extLst>
              <a:ext uri="{FF2B5EF4-FFF2-40B4-BE49-F238E27FC236}">
                <a16:creationId xmlns:a16="http://schemas.microsoft.com/office/drawing/2014/main" id="{BBD01265-22C2-D44C-6CFD-21EC775D8082}"/>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606883" y="484840"/>
            <a:ext cx="766104" cy="842477"/>
          </a:xfrm>
          <a:prstGeom prst="rect">
            <a:avLst/>
          </a:prstGeom>
        </p:spPr>
      </p:pic>
      <p:sp>
        <p:nvSpPr>
          <p:cNvPr id="3" name="Rectangle 2">
            <a:extLst>
              <a:ext uri="{FF2B5EF4-FFF2-40B4-BE49-F238E27FC236}">
                <a16:creationId xmlns:a16="http://schemas.microsoft.com/office/drawing/2014/main" id="{F8DE80A3-CBC1-B61B-DF0B-A9CB537D6AE8}"/>
              </a:ext>
            </a:extLst>
          </p:cNvPr>
          <p:cNvSpPr/>
          <p:nvPr/>
        </p:nvSpPr>
        <p:spPr>
          <a:xfrm>
            <a:off x="609600" y="1733102"/>
            <a:ext cx="4717312" cy="23598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A84829F8-DE25-27BC-F8BB-3EBA88B861E8}"/>
              </a:ext>
            </a:extLst>
          </p:cNvPr>
          <p:cNvSpPr/>
          <p:nvPr/>
        </p:nvSpPr>
        <p:spPr>
          <a:xfrm>
            <a:off x="609600" y="4209496"/>
            <a:ext cx="4717312" cy="22232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E00C083-B1DF-7EA2-A28B-BE6440888B11}"/>
              </a:ext>
            </a:extLst>
          </p:cNvPr>
          <p:cNvSpPr/>
          <p:nvPr/>
        </p:nvSpPr>
        <p:spPr>
          <a:xfrm>
            <a:off x="5443870" y="1733102"/>
            <a:ext cx="6358270" cy="46995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B3B568C5-3AD6-87C8-97FE-BC4297924F8A}"/>
              </a:ext>
            </a:extLst>
          </p:cNvPr>
          <p:cNvSpPr txBox="1"/>
          <p:nvPr/>
        </p:nvSpPr>
        <p:spPr>
          <a:xfrm>
            <a:off x="609600" y="1763410"/>
            <a:ext cx="4717312" cy="2308324"/>
          </a:xfrm>
          <a:prstGeom prst="rect">
            <a:avLst/>
          </a:prstGeom>
          <a:noFill/>
        </p:spPr>
        <p:txBody>
          <a:bodyPr wrap="square" rtlCol="0">
            <a:spAutoFit/>
          </a:bodyPr>
          <a:lstStyle/>
          <a:p>
            <a:r>
              <a:rPr lang="en-GB" sz="1200" b="1" dirty="0">
                <a:solidFill>
                  <a:schemeClr val="tx2"/>
                </a:solidFill>
                <a:latin typeface="Arial" panose="020B0604020202020204" pitchFamily="34" charset="0"/>
                <a:cs typeface="Arial" panose="020B0604020202020204" pitchFamily="34" charset="0"/>
              </a:rPr>
              <a:t>Variables</a:t>
            </a:r>
          </a:p>
          <a:p>
            <a:pPr marL="285750" indent="-2857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Reproduction rate: the average number of people that one infected person will pass the disease on;</a:t>
            </a:r>
          </a:p>
          <a:p>
            <a:pPr marL="285750" indent="-2857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Vaccination rate: proportion of country population that has received at least one vaccination;</a:t>
            </a:r>
          </a:p>
          <a:p>
            <a:pPr marL="285750" indent="-2857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Fully vaccinated rate: proportion of country population that has received both vaccination;</a:t>
            </a:r>
          </a:p>
          <a:p>
            <a:pPr marL="285750" indent="-2857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Death rate: proportion of infected people that died.</a:t>
            </a:r>
          </a:p>
          <a:p>
            <a:r>
              <a:rPr lang="en-GB" sz="1200" b="1" dirty="0">
                <a:solidFill>
                  <a:schemeClr val="tx2"/>
                </a:solidFill>
                <a:latin typeface="Arial" panose="020B0604020202020204" pitchFamily="34" charset="0"/>
                <a:cs typeface="Arial" panose="020B0604020202020204" pitchFamily="34" charset="0"/>
              </a:rPr>
              <a:t>Dataset</a:t>
            </a:r>
          </a:p>
          <a:p>
            <a:pPr marL="171450" indent="-1714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Data on COVID cases and vaccination rate for all countries from Feb-2020 until Feb-2023;</a:t>
            </a:r>
          </a:p>
          <a:p>
            <a:pPr marL="171450" indent="-1714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Country name mapped to continent using RESTCOUNTRY API</a:t>
            </a:r>
          </a:p>
        </p:txBody>
      </p:sp>
      <p:sp>
        <p:nvSpPr>
          <p:cNvPr id="8" name="TextBox 7">
            <a:extLst>
              <a:ext uri="{FF2B5EF4-FFF2-40B4-BE49-F238E27FC236}">
                <a16:creationId xmlns:a16="http://schemas.microsoft.com/office/drawing/2014/main" id="{2FD2F3FB-C38D-90F5-7193-235609ED9EBA}"/>
              </a:ext>
            </a:extLst>
          </p:cNvPr>
          <p:cNvSpPr txBox="1"/>
          <p:nvPr/>
        </p:nvSpPr>
        <p:spPr>
          <a:xfrm>
            <a:off x="625975" y="4230762"/>
            <a:ext cx="4094881" cy="461665"/>
          </a:xfrm>
          <a:prstGeom prst="rect">
            <a:avLst/>
          </a:prstGeom>
          <a:noFill/>
        </p:spPr>
        <p:txBody>
          <a:bodyPr wrap="square" rtlCol="0">
            <a:spAutoFit/>
          </a:bodyPr>
          <a:lstStyle/>
          <a:p>
            <a:r>
              <a:rPr lang="en-GB" sz="1200" b="1" dirty="0">
                <a:solidFill>
                  <a:schemeClr val="tx2"/>
                </a:solidFill>
                <a:latin typeface="Arial" panose="020B0604020202020204" pitchFamily="34" charset="0"/>
                <a:cs typeface="Arial" panose="020B0604020202020204" pitchFamily="34" charset="0"/>
              </a:rPr>
              <a:t>Outcome</a:t>
            </a:r>
          </a:p>
          <a:p>
            <a:pPr marL="285750" indent="-285750">
              <a:buFont typeface="Arial" panose="020B0604020202020204" pitchFamily="34" charset="0"/>
              <a:buChar char="•"/>
            </a:pPr>
            <a:r>
              <a:rPr lang="en-GB" sz="1200" dirty="0" err="1">
                <a:solidFill>
                  <a:schemeClr val="tx2"/>
                </a:solidFill>
                <a:latin typeface="Arial" panose="020B0604020202020204" pitchFamily="34" charset="0"/>
                <a:cs typeface="Arial" panose="020B0604020202020204" pitchFamily="34" charset="0"/>
              </a:rPr>
              <a:t>xxxx</a:t>
            </a:r>
            <a:endParaRPr lang="en-GB" sz="1200" dirty="0">
              <a:solidFill>
                <a:schemeClr val="tx2"/>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0C6E65F2-F6D9-3EAC-CD0D-58EEE2390A93}"/>
              </a:ext>
            </a:extLst>
          </p:cNvPr>
          <p:cNvPicPr>
            <a:picLocks noChangeAspect="1"/>
          </p:cNvPicPr>
          <p:nvPr/>
        </p:nvPicPr>
        <p:blipFill>
          <a:blip r:embed="rId4"/>
          <a:stretch>
            <a:fillRect/>
          </a:stretch>
        </p:blipFill>
        <p:spPr>
          <a:xfrm>
            <a:off x="6664505" y="2088882"/>
            <a:ext cx="1929881" cy="1870040"/>
          </a:xfrm>
          <a:prstGeom prst="rect">
            <a:avLst/>
          </a:prstGeom>
        </p:spPr>
      </p:pic>
      <p:pic>
        <p:nvPicPr>
          <p:cNvPr id="13" name="Picture 12">
            <a:extLst>
              <a:ext uri="{FF2B5EF4-FFF2-40B4-BE49-F238E27FC236}">
                <a16:creationId xmlns:a16="http://schemas.microsoft.com/office/drawing/2014/main" id="{0A78E78E-6180-432F-B041-9715EA376147}"/>
              </a:ext>
            </a:extLst>
          </p:cNvPr>
          <p:cNvPicPr>
            <a:picLocks noChangeAspect="1"/>
          </p:cNvPicPr>
          <p:nvPr/>
        </p:nvPicPr>
        <p:blipFill>
          <a:blip r:embed="rId5"/>
          <a:stretch>
            <a:fillRect/>
          </a:stretch>
        </p:blipFill>
        <p:spPr>
          <a:xfrm>
            <a:off x="8884561" y="2088882"/>
            <a:ext cx="1874960" cy="1870040"/>
          </a:xfrm>
          <a:prstGeom prst="rect">
            <a:avLst/>
          </a:prstGeom>
        </p:spPr>
      </p:pic>
      <p:pic>
        <p:nvPicPr>
          <p:cNvPr id="17" name="Picture 16">
            <a:extLst>
              <a:ext uri="{FF2B5EF4-FFF2-40B4-BE49-F238E27FC236}">
                <a16:creationId xmlns:a16="http://schemas.microsoft.com/office/drawing/2014/main" id="{5359AB4E-ADB2-2FDD-B262-CB7F005464E9}"/>
              </a:ext>
            </a:extLst>
          </p:cNvPr>
          <p:cNvPicPr>
            <a:picLocks noChangeAspect="1"/>
          </p:cNvPicPr>
          <p:nvPr/>
        </p:nvPicPr>
        <p:blipFill>
          <a:blip r:embed="rId6"/>
          <a:stretch>
            <a:fillRect/>
          </a:stretch>
        </p:blipFill>
        <p:spPr>
          <a:xfrm>
            <a:off x="5499671" y="4374474"/>
            <a:ext cx="2004090" cy="2042108"/>
          </a:xfrm>
          <a:prstGeom prst="rect">
            <a:avLst/>
          </a:prstGeom>
        </p:spPr>
      </p:pic>
      <p:pic>
        <p:nvPicPr>
          <p:cNvPr id="19" name="Picture 18">
            <a:extLst>
              <a:ext uri="{FF2B5EF4-FFF2-40B4-BE49-F238E27FC236}">
                <a16:creationId xmlns:a16="http://schemas.microsoft.com/office/drawing/2014/main" id="{9644CC49-0FDB-75B7-4409-820B3467C0F6}"/>
              </a:ext>
            </a:extLst>
          </p:cNvPr>
          <p:cNvPicPr>
            <a:picLocks noChangeAspect="1"/>
          </p:cNvPicPr>
          <p:nvPr/>
        </p:nvPicPr>
        <p:blipFill>
          <a:blip r:embed="rId7"/>
          <a:stretch>
            <a:fillRect/>
          </a:stretch>
        </p:blipFill>
        <p:spPr>
          <a:xfrm>
            <a:off x="7577042" y="4357653"/>
            <a:ext cx="2127586" cy="2056850"/>
          </a:xfrm>
          <a:prstGeom prst="rect">
            <a:avLst/>
          </a:prstGeom>
        </p:spPr>
      </p:pic>
      <p:pic>
        <p:nvPicPr>
          <p:cNvPr id="21" name="Picture 20">
            <a:extLst>
              <a:ext uri="{FF2B5EF4-FFF2-40B4-BE49-F238E27FC236}">
                <a16:creationId xmlns:a16="http://schemas.microsoft.com/office/drawing/2014/main" id="{AA6889D7-6FF6-0EC9-1280-4F9A29D9EBA0}"/>
              </a:ext>
            </a:extLst>
          </p:cNvPr>
          <p:cNvPicPr>
            <a:picLocks noChangeAspect="1"/>
          </p:cNvPicPr>
          <p:nvPr/>
        </p:nvPicPr>
        <p:blipFill>
          <a:blip r:embed="rId8"/>
          <a:stretch>
            <a:fillRect/>
          </a:stretch>
        </p:blipFill>
        <p:spPr>
          <a:xfrm>
            <a:off x="9719767" y="4384165"/>
            <a:ext cx="2025911" cy="2025911"/>
          </a:xfrm>
          <a:prstGeom prst="rect">
            <a:avLst/>
          </a:prstGeom>
        </p:spPr>
      </p:pic>
      <p:sp>
        <p:nvSpPr>
          <p:cNvPr id="22" name="TextBox 21">
            <a:extLst>
              <a:ext uri="{FF2B5EF4-FFF2-40B4-BE49-F238E27FC236}">
                <a16:creationId xmlns:a16="http://schemas.microsoft.com/office/drawing/2014/main" id="{A8C35B07-69C2-2599-F2A3-AA9560B7C39B}"/>
              </a:ext>
            </a:extLst>
          </p:cNvPr>
          <p:cNvSpPr txBox="1"/>
          <p:nvPr/>
        </p:nvSpPr>
        <p:spPr>
          <a:xfrm>
            <a:off x="5479530" y="1776348"/>
            <a:ext cx="5578844" cy="276999"/>
          </a:xfrm>
          <a:prstGeom prst="rect">
            <a:avLst/>
          </a:prstGeom>
          <a:noFill/>
        </p:spPr>
        <p:txBody>
          <a:bodyPr wrap="square" rtlCol="0">
            <a:spAutoFit/>
          </a:bodyPr>
          <a:lstStyle/>
          <a:p>
            <a:r>
              <a:rPr lang="en-GB" sz="1200" b="1" dirty="0">
                <a:solidFill>
                  <a:schemeClr val="tx2"/>
                </a:solidFill>
                <a:latin typeface="Arial" panose="020B0604020202020204" pitchFamily="34" charset="0"/>
                <a:cs typeface="Arial" panose="020B0604020202020204" pitchFamily="34" charset="0"/>
              </a:rPr>
              <a:t>Influence of vaccination rate on reproduction rate and death rate</a:t>
            </a:r>
          </a:p>
        </p:txBody>
      </p:sp>
      <p:sp>
        <p:nvSpPr>
          <p:cNvPr id="23" name="TextBox 22">
            <a:extLst>
              <a:ext uri="{FF2B5EF4-FFF2-40B4-BE49-F238E27FC236}">
                <a16:creationId xmlns:a16="http://schemas.microsoft.com/office/drawing/2014/main" id="{E69BD72F-055B-E064-AF2F-B25606B8789A}"/>
              </a:ext>
            </a:extLst>
          </p:cNvPr>
          <p:cNvSpPr txBox="1"/>
          <p:nvPr/>
        </p:nvSpPr>
        <p:spPr>
          <a:xfrm>
            <a:off x="5479530" y="4062617"/>
            <a:ext cx="5578844" cy="276999"/>
          </a:xfrm>
          <a:prstGeom prst="rect">
            <a:avLst/>
          </a:prstGeom>
          <a:noFill/>
        </p:spPr>
        <p:txBody>
          <a:bodyPr wrap="square" rtlCol="0">
            <a:spAutoFit/>
          </a:bodyPr>
          <a:lstStyle/>
          <a:p>
            <a:r>
              <a:rPr lang="en-GB" sz="1200" b="1" dirty="0">
                <a:solidFill>
                  <a:schemeClr val="tx2"/>
                </a:solidFill>
                <a:latin typeface="Arial" panose="020B0604020202020204" pitchFamily="34" charset="0"/>
                <a:cs typeface="Arial" panose="020B0604020202020204" pitchFamily="34" charset="0"/>
              </a:rPr>
              <a:t>Regional discrepancies</a:t>
            </a:r>
          </a:p>
        </p:txBody>
      </p:sp>
    </p:spTree>
    <p:extLst>
      <p:ext uri="{BB962C8B-B14F-4D97-AF65-F5344CB8AC3E}">
        <p14:creationId xmlns:p14="http://schemas.microsoft.com/office/powerpoint/2010/main" val="80108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895" y="318944"/>
            <a:ext cx="10945792" cy="640585"/>
          </a:xfrm>
        </p:spPr>
        <p:txBody>
          <a:bodyPr/>
          <a:lstStyle/>
          <a:p>
            <a:r>
              <a:rPr lang="en-GB" sz="4000" dirty="0"/>
              <a:t>Factor: Air Quality</a:t>
            </a:r>
            <a:br>
              <a:rPr lang="en-GB" sz="4400" dirty="0"/>
            </a:b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Hypothesis: Areas with poor air quality have shown higher rates of COVID-19 cases.</a:t>
            </a:r>
          </a:p>
        </p:txBody>
      </p:sp>
      <p:pic>
        <p:nvPicPr>
          <p:cNvPr id="3" name="Picture 2">
            <a:extLst>
              <a:ext uri="{FF2B5EF4-FFF2-40B4-BE49-F238E27FC236}">
                <a16:creationId xmlns:a16="http://schemas.microsoft.com/office/drawing/2014/main" id="{73A3DB8B-0020-5156-CD99-AD79435AA86A}"/>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106731" y="484840"/>
            <a:ext cx="766937" cy="842477"/>
          </a:xfrm>
          <a:prstGeom prst="rect">
            <a:avLst/>
          </a:prstGeom>
        </p:spPr>
      </p:pic>
      <p:sp>
        <p:nvSpPr>
          <p:cNvPr id="16" name="TextBox 15">
            <a:extLst>
              <a:ext uri="{FF2B5EF4-FFF2-40B4-BE49-F238E27FC236}">
                <a16:creationId xmlns:a16="http://schemas.microsoft.com/office/drawing/2014/main" id="{58C35DCA-0E09-46DF-F4BB-173C23E11D8C}"/>
              </a:ext>
            </a:extLst>
          </p:cNvPr>
          <p:cNvSpPr txBox="1"/>
          <p:nvPr/>
        </p:nvSpPr>
        <p:spPr>
          <a:xfrm>
            <a:off x="393895" y="2276863"/>
            <a:ext cx="6264966" cy="4031873"/>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Variables:</a:t>
            </a: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91440" indent="-285750">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Pollution Rank by Country: Rank of  world most polluted countries</a:t>
            </a:r>
          </a:p>
          <a:p>
            <a:pPr marL="91440" indent="-285750">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Confirmed Covid Rate: Covid cases divide by country population.</a:t>
            </a:r>
          </a:p>
          <a:p>
            <a:pPr marL="285750" indent="-285750">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Death Rate: Total number of  Covid death cases in each country divided by total confirmed Covid cases.</a:t>
            </a:r>
          </a:p>
          <a:p>
            <a:pPr marL="285750" indent="-285750">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Recovered Rate: Total number of Covid recovered cases in each country divided by total confirmed Covid Cases in each Country.</a:t>
            </a:r>
          </a:p>
          <a:p>
            <a:pPr marL="285750" indent="-285750">
              <a:buFont typeface="Wingdings" panose="05000000000000000000" pitchFamily="2" charset="2"/>
              <a:buChar char="Ø"/>
            </a:pPr>
            <a:endParaRPr lang="en-US" sz="1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Dataset:</a:t>
            </a:r>
          </a:p>
          <a:p>
            <a:pPr marL="285750" indent="-285750">
              <a:buFont typeface="Arial" panose="020B0604020202020204" pitchFamily="34" charset="0"/>
              <a:buChar char="•"/>
            </a:pPr>
            <a:endParaRPr lang="en-US" sz="12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Rank of  world most polluted countries based on pollution rate from 2018 to 2021</a:t>
            </a:r>
          </a:p>
          <a:p>
            <a:pPr marL="285750" indent="-285750">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Latest covid data set: accumulated data on all covid cases worldwide (from 2019-2021)</a:t>
            </a:r>
          </a:p>
          <a:p>
            <a:pPr marL="285750" indent="-285750">
              <a:buFont typeface="Wingdings" panose="05000000000000000000" pitchFamily="2" charset="2"/>
              <a:buChar char="Ø"/>
            </a:pPr>
            <a:endParaRPr lang="en-US" sz="1200" dirty="0">
              <a:latin typeface="Times New Roman" panose="02020603050405020304" pitchFamily="18"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DFC0CEB7-D304-5B29-83D1-E9550DB5EE34}"/>
              </a:ext>
            </a:extLst>
          </p:cNvPr>
          <p:cNvCxnSpPr>
            <a:cxnSpLocks/>
          </p:cNvCxnSpPr>
          <p:nvPr/>
        </p:nvCxnSpPr>
        <p:spPr>
          <a:xfrm>
            <a:off x="487201" y="1564926"/>
            <a:ext cx="9571198"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9415469-EA18-43A7-DB82-0C526723A233}"/>
              </a:ext>
            </a:extLst>
          </p:cNvPr>
          <p:cNvCxnSpPr/>
          <p:nvPr/>
        </p:nvCxnSpPr>
        <p:spPr>
          <a:xfrm>
            <a:off x="609600" y="2631231"/>
            <a:ext cx="1371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48E5D90-F6B4-0011-6D2F-87984068610F}"/>
              </a:ext>
            </a:extLst>
          </p:cNvPr>
          <p:cNvCxnSpPr/>
          <p:nvPr/>
        </p:nvCxnSpPr>
        <p:spPr>
          <a:xfrm>
            <a:off x="544286" y="5061771"/>
            <a:ext cx="1502228"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descr="A picture containing nature&#10;&#10;Description automatically generated">
            <a:extLst>
              <a:ext uri="{FF2B5EF4-FFF2-40B4-BE49-F238E27FC236}">
                <a16:creationId xmlns:a16="http://schemas.microsoft.com/office/drawing/2014/main" id="{97839AB2-6934-1662-B2D9-BA2858D319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8738" y="2205511"/>
            <a:ext cx="4822003" cy="3285856"/>
          </a:xfrm>
          <a:prstGeom prst="rect">
            <a:avLst/>
          </a:prstGeom>
        </p:spPr>
      </p:pic>
    </p:spTree>
    <p:extLst>
      <p:ext uri="{BB962C8B-B14F-4D97-AF65-F5344CB8AC3E}">
        <p14:creationId xmlns:p14="http://schemas.microsoft.com/office/powerpoint/2010/main" val="198454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0F798-4C06-914D-4E06-4DAAEB79CC0C}"/>
              </a:ext>
            </a:extLst>
          </p:cNvPr>
          <p:cNvSpPr>
            <a:spLocks noGrp="1"/>
          </p:cNvSpPr>
          <p:nvPr>
            <p:ph type="title"/>
          </p:nvPr>
        </p:nvSpPr>
        <p:spPr>
          <a:xfrm>
            <a:off x="508972" y="275303"/>
            <a:ext cx="10945792" cy="640585"/>
          </a:xfrm>
        </p:spPr>
        <p:txBody>
          <a:bodyPr/>
          <a:lstStyle/>
          <a:p>
            <a:r>
              <a:rPr lang="en-GB" sz="4000" dirty="0"/>
              <a:t>Factor: Air Quality</a:t>
            </a:r>
            <a:endParaRPr lang="en-US" sz="4000" dirty="0"/>
          </a:p>
        </p:txBody>
      </p:sp>
      <p:sp>
        <p:nvSpPr>
          <p:cNvPr id="3" name="Content Placeholder 2">
            <a:extLst>
              <a:ext uri="{FF2B5EF4-FFF2-40B4-BE49-F238E27FC236}">
                <a16:creationId xmlns:a16="http://schemas.microsoft.com/office/drawing/2014/main" id="{E68667C8-B2D5-B8F0-8088-D305979A6964}"/>
              </a:ext>
            </a:extLst>
          </p:cNvPr>
          <p:cNvSpPr>
            <a:spLocks noGrp="1"/>
          </p:cNvSpPr>
          <p:nvPr>
            <p:ph idx="1"/>
          </p:nvPr>
        </p:nvSpPr>
        <p:spPr>
          <a:xfrm>
            <a:off x="508972" y="1601378"/>
            <a:ext cx="7720802" cy="3884711"/>
          </a:xfrm>
        </p:spPr>
        <p:txBody>
          <a:bodyPr/>
          <a:lstStyle/>
          <a:p>
            <a:pPr marL="285750" indent="-285750">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Outcome:</a:t>
            </a:r>
          </a:p>
          <a:p>
            <a:pPr marL="516150" lvl="1" indent="-285750">
              <a:buFont typeface="Courier New" panose="02070309020205020404" pitchFamily="49" charset="0"/>
              <a:buChar char="o"/>
            </a:pPr>
            <a:r>
              <a:rPr lang="en-GB" dirty="0">
                <a:solidFill>
                  <a:srgbClr val="E03000"/>
                </a:solidFill>
                <a:latin typeface="Times New Roman" panose="02020603050405020304" pitchFamily="18" charset="0"/>
                <a:cs typeface="Times New Roman" panose="02020603050405020304" pitchFamily="18" charset="0"/>
              </a:rPr>
              <a:t>We performed a linear regression analyses separately for Air pollution ranks vs. confirmed Covid-19 rate; Covid19 death rates; and covid 19 recovery rates:</a:t>
            </a:r>
          </a:p>
          <a:p>
            <a:endParaRPr lang="en-US" sz="1800" b="1"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Air Pollution Rank vs. Confirmed Covid 19 Case Rate:</a:t>
            </a:r>
          </a:p>
          <a:p>
            <a:endParaRPr lang="en-US" sz="14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200" dirty="0">
                <a:solidFill>
                  <a:srgbClr val="374151"/>
                </a:solidFill>
                <a:latin typeface="Times New Roman" panose="02020603050405020304" pitchFamily="18" charset="0"/>
                <a:cs typeface="Times New Roman" panose="02020603050405020304" pitchFamily="18" charset="0"/>
              </a:rPr>
              <a:t>T</a:t>
            </a:r>
            <a:r>
              <a:rPr lang="en-US" sz="1200" b="0" i="0" dirty="0">
                <a:solidFill>
                  <a:srgbClr val="374151"/>
                </a:solidFill>
                <a:effectLst/>
                <a:latin typeface="Times New Roman" panose="02020603050405020304" pitchFamily="18" charset="0"/>
                <a:cs typeface="Times New Roman" panose="02020603050405020304" pitchFamily="18" charset="0"/>
              </a:rPr>
              <a:t>here is a weak negative correlation between the confirmed COVID-19 case rate and pollution rank. </a:t>
            </a:r>
            <a:r>
              <a:rPr lang="en-US" sz="1200" dirty="0">
                <a:solidFill>
                  <a:srgbClr val="374151"/>
                </a:solidFill>
                <a:latin typeface="Times New Roman" panose="02020603050405020304" pitchFamily="18" charset="0"/>
                <a:cs typeface="Times New Roman" panose="02020603050405020304" pitchFamily="18" charset="0"/>
              </a:rPr>
              <a:t>T</a:t>
            </a:r>
            <a:r>
              <a:rPr lang="en-US" sz="1200" b="0" i="0" dirty="0">
                <a:solidFill>
                  <a:srgbClr val="374151"/>
                </a:solidFill>
                <a:effectLst/>
                <a:latin typeface="Times New Roman" panose="02020603050405020304" pitchFamily="18" charset="0"/>
                <a:cs typeface="Times New Roman" panose="02020603050405020304" pitchFamily="18" charset="0"/>
              </a:rPr>
              <a:t>he </a:t>
            </a:r>
            <a:r>
              <a:rPr lang="en-US" sz="1200" dirty="0">
                <a:solidFill>
                  <a:srgbClr val="374151"/>
                </a:solidFill>
                <a:latin typeface="Times New Roman" panose="02020603050405020304" pitchFamily="18" charset="0"/>
                <a:cs typeface="Times New Roman" panose="02020603050405020304" pitchFamily="18" charset="0"/>
              </a:rPr>
              <a:t>R</a:t>
            </a:r>
            <a:r>
              <a:rPr lang="en-US" sz="1200" b="0" i="0" dirty="0">
                <a:solidFill>
                  <a:srgbClr val="374151"/>
                </a:solidFill>
                <a:effectLst/>
                <a:latin typeface="Times New Roman" panose="02020603050405020304" pitchFamily="18" charset="0"/>
                <a:cs typeface="Times New Roman" panose="02020603050405020304" pitchFamily="18" charset="0"/>
              </a:rPr>
              <a:t>-value is negative (-0.130), the slope is (-0.0021127). </a:t>
            </a:r>
            <a:r>
              <a:rPr lang="en-US" sz="1200" b="1" i="0" dirty="0">
                <a:solidFill>
                  <a:srgbClr val="374151"/>
                </a:solidFill>
                <a:effectLst/>
                <a:latin typeface="Times New Roman" panose="02020603050405020304" pitchFamily="18" charset="0"/>
                <a:cs typeface="Times New Roman" panose="02020603050405020304" pitchFamily="18" charset="0"/>
              </a:rPr>
              <a:t>It means that higher pollution ranks are associated with slightly lower confirmed COVID-19 case rates. </a:t>
            </a:r>
          </a:p>
          <a:p>
            <a:pPr marL="285750" indent="-285750">
              <a:buFont typeface="Wingdings" panose="05000000000000000000" pitchFamily="2" charset="2"/>
              <a:buChar char="Ø"/>
            </a:pPr>
            <a:endParaRPr lang="en-US" sz="1200" b="1" i="0" dirty="0">
              <a:solidFill>
                <a:srgbClr val="374151"/>
              </a:solidFill>
              <a:effectLst/>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Air Pollution Rank vs. Covid 19 Death Rate:</a:t>
            </a:r>
          </a:p>
          <a:p>
            <a:endParaRPr lang="en-US" sz="1200" b="1" i="0" dirty="0">
              <a:solidFill>
                <a:srgbClr val="37415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200" b="0" i="0" dirty="0">
                <a:solidFill>
                  <a:srgbClr val="374151"/>
                </a:solidFill>
                <a:effectLst/>
                <a:latin typeface="Times New Roman" panose="02020603050405020304" pitchFamily="18" charset="0"/>
                <a:cs typeface="Times New Roman" panose="02020603050405020304" pitchFamily="18" charset="0"/>
              </a:rPr>
              <a:t>there is a weak positive correlation between COVID-19 death rate and pollution rank, as the </a:t>
            </a:r>
            <a:r>
              <a:rPr lang="en-US" sz="1200" dirty="0">
                <a:solidFill>
                  <a:srgbClr val="374151"/>
                </a:solidFill>
                <a:latin typeface="Times New Roman" panose="02020603050405020304" pitchFamily="18" charset="0"/>
                <a:cs typeface="Times New Roman" panose="02020603050405020304" pitchFamily="18" charset="0"/>
              </a:rPr>
              <a:t>R</a:t>
            </a:r>
            <a:r>
              <a:rPr lang="en-US" sz="1200" b="0" i="0" dirty="0">
                <a:solidFill>
                  <a:srgbClr val="374151"/>
                </a:solidFill>
                <a:effectLst/>
                <a:latin typeface="Times New Roman" panose="02020603050405020304" pitchFamily="18" charset="0"/>
                <a:cs typeface="Times New Roman" panose="02020603050405020304" pitchFamily="18" charset="0"/>
              </a:rPr>
              <a:t>-value is positive (0.266), the slope is (0.02729755</a:t>
            </a:r>
            <a:r>
              <a:rPr lang="en-US" sz="1200" b="1" i="0" dirty="0">
                <a:solidFill>
                  <a:srgbClr val="374151"/>
                </a:solidFill>
                <a:effectLst/>
                <a:latin typeface="Times New Roman" panose="02020603050405020304" pitchFamily="18" charset="0"/>
                <a:cs typeface="Times New Roman" panose="02020603050405020304" pitchFamily="18" charset="0"/>
              </a:rPr>
              <a:t>). It means that higher pollution ranks are associated with slightly higher COVID-19 death rates.</a:t>
            </a:r>
          </a:p>
          <a:p>
            <a:pPr marL="285750" indent="-285750">
              <a:buFont typeface="Wingdings" panose="05000000000000000000" pitchFamily="2" charset="2"/>
              <a:buChar char="Ø"/>
            </a:pPr>
            <a:endParaRPr lang="en-US" sz="1200" b="1" i="0" dirty="0">
              <a:solidFill>
                <a:srgbClr val="374151"/>
              </a:solidFill>
              <a:effectLst/>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Air Pollution Rank vs. Covid 19 Recovered Rate:</a:t>
            </a:r>
          </a:p>
          <a:p>
            <a:endParaRPr lang="en-US" sz="1200" b="1" i="0" dirty="0">
              <a:solidFill>
                <a:srgbClr val="37415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200" b="0" i="0" dirty="0">
                <a:solidFill>
                  <a:srgbClr val="374151"/>
                </a:solidFill>
                <a:effectLst/>
                <a:latin typeface="Times New Roman" panose="02020603050405020304" pitchFamily="18" charset="0"/>
                <a:cs typeface="Times New Roman" panose="02020603050405020304" pitchFamily="18" charset="0"/>
              </a:rPr>
              <a:t>there is also a weak negative correlation between COVID-19 recovery rate and pollution rank, as the </a:t>
            </a:r>
            <a:r>
              <a:rPr lang="en-US" sz="1200" dirty="0">
                <a:solidFill>
                  <a:srgbClr val="374151"/>
                </a:solidFill>
                <a:latin typeface="Times New Roman" panose="02020603050405020304" pitchFamily="18" charset="0"/>
                <a:cs typeface="Times New Roman" panose="02020603050405020304" pitchFamily="18" charset="0"/>
              </a:rPr>
              <a:t>R</a:t>
            </a:r>
            <a:r>
              <a:rPr lang="en-US" sz="1200" b="0" i="0" dirty="0">
                <a:solidFill>
                  <a:srgbClr val="374151"/>
                </a:solidFill>
                <a:effectLst/>
                <a:latin typeface="Times New Roman" panose="02020603050405020304" pitchFamily="18" charset="0"/>
                <a:cs typeface="Times New Roman" panose="02020603050405020304" pitchFamily="18" charset="0"/>
              </a:rPr>
              <a:t>-value is negative (-0.086), the slope is (-0.06869839). </a:t>
            </a:r>
            <a:r>
              <a:rPr lang="en-US" sz="1200" b="1" i="0" dirty="0">
                <a:solidFill>
                  <a:srgbClr val="374151"/>
                </a:solidFill>
                <a:effectLst/>
                <a:latin typeface="Times New Roman" panose="02020603050405020304" pitchFamily="18" charset="0"/>
                <a:cs typeface="Times New Roman" panose="02020603050405020304" pitchFamily="18" charset="0"/>
              </a:rPr>
              <a:t>It means that higher pollution ranks are associated with slightly lower COVID-19 recovery rates.</a:t>
            </a:r>
          </a:p>
          <a:p>
            <a:pPr marL="285750" indent="-285750">
              <a:buFont typeface="Wingdings" panose="05000000000000000000" pitchFamily="2" charset="2"/>
              <a:buChar char="Ø"/>
            </a:pPr>
            <a:endParaRPr lang="en-US" sz="1600" b="0" i="0" dirty="0">
              <a:solidFill>
                <a:srgbClr val="374151"/>
              </a:solidFill>
              <a:effectLst/>
              <a:latin typeface="Times New Roman" panose="02020603050405020304" pitchFamily="18" charset="0"/>
              <a:cs typeface="Times New Roman" panose="02020603050405020304" pitchFamily="18" charset="0"/>
            </a:endParaRPr>
          </a:p>
          <a:p>
            <a:endParaRPr lang="en-US" b="1" dirty="0"/>
          </a:p>
        </p:txBody>
      </p:sp>
      <p:sp>
        <p:nvSpPr>
          <p:cNvPr id="4" name="Slide Number Placeholder 3">
            <a:extLst>
              <a:ext uri="{FF2B5EF4-FFF2-40B4-BE49-F238E27FC236}">
                <a16:creationId xmlns:a16="http://schemas.microsoft.com/office/drawing/2014/main" id="{7BF9FFA1-BD5B-76C5-BFF0-898C58609477}"/>
              </a:ext>
            </a:extLst>
          </p:cNvPr>
          <p:cNvSpPr>
            <a:spLocks noGrp="1"/>
          </p:cNvSpPr>
          <p:nvPr>
            <p:ph type="sldNum" sz="quarter" idx="12"/>
          </p:nvPr>
        </p:nvSpPr>
        <p:spPr/>
        <p:txBody>
          <a:bodyPr/>
          <a:lstStyle/>
          <a:p>
            <a:fld id="{555B1587-59F1-4FB5-A363-0505DAC627C3}" type="slidenum">
              <a:rPr lang="en-US" noProof="0" smtClean="0"/>
              <a:t>7</a:t>
            </a:fld>
            <a:endParaRPr lang="en-US" noProof="0"/>
          </a:p>
        </p:txBody>
      </p:sp>
      <p:sp>
        <p:nvSpPr>
          <p:cNvPr id="5" name="Subtitle 4">
            <a:extLst>
              <a:ext uri="{FF2B5EF4-FFF2-40B4-BE49-F238E27FC236}">
                <a16:creationId xmlns:a16="http://schemas.microsoft.com/office/drawing/2014/main" id="{43FC9C97-C121-1AE2-0AE5-84582440FA08}"/>
              </a:ext>
            </a:extLst>
          </p:cNvPr>
          <p:cNvSpPr>
            <a:spLocks noGrp="1"/>
          </p:cNvSpPr>
          <p:nvPr>
            <p:ph type="subTitle" idx="13"/>
          </p:nvPr>
        </p:nvSpPr>
        <p:spPr>
          <a:xfrm>
            <a:off x="508972" y="1018332"/>
            <a:ext cx="8739673" cy="277497"/>
          </a:xfrm>
        </p:spPr>
        <p:txBody>
          <a:bodyPr/>
          <a:lstStyle/>
          <a:p>
            <a:r>
              <a:rPr lang="en-GB" sz="1800" dirty="0">
                <a:solidFill>
                  <a:schemeClr val="tx2"/>
                </a:solidFill>
                <a:latin typeface="Arial" panose="020B0604020202020204" pitchFamily="34" charset="0"/>
                <a:cs typeface="Arial" panose="020B0604020202020204" pitchFamily="34" charset="0"/>
              </a:rPr>
              <a:t>Hypothesis: Areas with poor air quality have shown higher rates of COVID-19 cases.</a:t>
            </a:r>
          </a:p>
          <a:p>
            <a:endParaRPr lang="en-US" dirty="0"/>
          </a:p>
        </p:txBody>
      </p:sp>
      <p:pic>
        <p:nvPicPr>
          <p:cNvPr id="7" name="Picture 6" descr="Chart, scatter chart&#10;&#10;Description automatically generated">
            <a:extLst>
              <a:ext uri="{FF2B5EF4-FFF2-40B4-BE49-F238E27FC236}">
                <a16:creationId xmlns:a16="http://schemas.microsoft.com/office/drawing/2014/main" id="{9171B12D-E42B-D350-6974-F7F2ADA37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1671" y="677956"/>
            <a:ext cx="2378442" cy="1846843"/>
          </a:xfrm>
          <a:prstGeom prst="rect">
            <a:avLst/>
          </a:prstGeom>
        </p:spPr>
      </p:pic>
      <p:pic>
        <p:nvPicPr>
          <p:cNvPr id="11" name="Picture 10" descr="Chart, scatter chart&#10;&#10;Description automatically generated">
            <a:extLst>
              <a:ext uri="{FF2B5EF4-FFF2-40B4-BE49-F238E27FC236}">
                <a16:creationId xmlns:a16="http://schemas.microsoft.com/office/drawing/2014/main" id="{EBF99890-3E64-C050-1DD0-071D27B83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6216" y="4874632"/>
            <a:ext cx="2435453" cy="1846843"/>
          </a:xfrm>
          <a:prstGeom prst="rect">
            <a:avLst/>
          </a:prstGeom>
        </p:spPr>
      </p:pic>
      <p:pic>
        <p:nvPicPr>
          <p:cNvPr id="13" name="Picture 12" descr="Chart, scatter chart&#10;&#10;Description automatically generated">
            <a:extLst>
              <a:ext uri="{FF2B5EF4-FFF2-40B4-BE49-F238E27FC236}">
                <a16:creationId xmlns:a16="http://schemas.microsoft.com/office/drawing/2014/main" id="{378B51BE-6A98-EE5B-B038-4490FD698E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9203" y="2776294"/>
            <a:ext cx="2321429" cy="1846843"/>
          </a:xfrm>
          <a:prstGeom prst="rect">
            <a:avLst/>
          </a:prstGeom>
        </p:spPr>
      </p:pic>
      <p:cxnSp>
        <p:nvCxnSpPr>
          <p:cNvPr id="15" name="Straight Connector 14">
            <a:extLst>
              <a:ext uri="{FF2B5EF4-FFF2-40B4-BE49-F238E27FC236}">
                <a16:creationId xmlns:a16="http://schemas.microsoft.com/office/drawing/2014/main" id="{5BCB1889-B169-092C-9754-5F79C7A79D5D}"/>
              </a:ext>
            </a:extLst>
          </p:cNvPr>
          <p:cNvCxnSpPr>
            <a:cxnSpLocks/>
          </p:cNvCxnSpPr>
          <p:nvPr/>
        </p:nvCxnSpPr>
        <p:spPr>
          <a:xfrm>
            <a:off x="508971" y="3083768"/>
            <a:ext cx="33559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99FC80B-B013-22DF-EE5C-860D69CB1164}"/>
              </a:ext>
            </a:extLst>
          </p:cNvPr>
          <p:cNvCxnSpPr/>
          <p:nvPr/>
        </p:nvCxnSpPr>
        <p:spPr>
          <a:xfrm>
            <a:off x="508971" y="1894425"/>
            <a:ext cx="46253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E886149-61A7-8F8B-5053-49B922721BD4}"/>
              </a:ext>
            </a:extLst>
          </p:cNvPr>
          <p:cNvCxnSpPr/>
          <p:nvPr/>
        </p:nvCxnSpPr>
        <p:spPr>
          <a:xfrm>
            <a:off x="508971" y="4376057"/>
            <a:ext cx="31948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A742A5C-A316-BB9C-8CE3-3808F5886487}"/>
              </a:ext>
            </a:extLst>
          </p:cNvPr>
          <p:cNvCxnSpPr/>
          <p:nvPr/>
        </p:nvCxnSpPr>
        <p:spPr>
          <a:xfrm>
            <a:off x="508971" y="5798052"/>
            <a:ext cx="33559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87D0F53-9716-80A3-E4DD-32BB04C100B6}"/>
              </a:ext>
            </a:extLst>
          </p:cNvPr>
          <p:cNvCxnSpPr>
            <a:cxnSpLocks/>
          </p:cNvCxnSpPr>
          <p:nvPr/>
        </p:nvCxnSpPr>
        <p:spPr>
          <a:xfrm>
            <a:off x="421887" y="1434297"/>
            <a:ext cx="864746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7600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E3F5E-3EF0-02D8-05A7-F1219AFEF533}"/>
              </a:ext>
            </a:extLst>
          </p:cNvPr>
          <p:cNvSpPr>
            <a:spLocks noGrp="1"/>
          </p:cNvSpPr>
          <p:nvPr>
            <p:ph type="title"/>
          </p:nvPr>
        </p:nvSpPr>
        <p:spPr>
          <a:xfrm>
            <a:off x="609600" y="332507"/>
            <a:ext cx="10876384" cy="534540"/>
          </a:xfrm>
        </p:spPr>
        <p:txBody>
          <a:bodyPr/>
          <a:lstStyle/>
          <a:p>
            <a:r>
              <a:rPr lang="en-GB" sz="4000" dirty="0"/>
              <a:t>Factor: Air Quality</a:t>
            </a:r>
            <a:endParaRPr lang="en-US" sz="4000" dirty="0"/>
          </a:p>
        </p:txBody>
      </p:sp>
      <p:sp>
        <p:nvSpPr>
          <p:cNvPr id="3" name="Content Placeholder 2">
            <a:extLst>
              <a:ext uri="{FF2B5EF4-FFF2-40B4-BE49-F238E27FC236}">
                <a16:creationId xmlns:a16="http://schemas.microsoft.com/office/drawing/2014/main" id="{1DEA3ECB-9BDF-2D3A-BAE4-DEDCB5F44D06}"/>
              </a:ext>
            </a:extLst>
          </p:cNvPr>
          <p:cNvSpPr>
            <a:spLocks noGrp="1"/>
          </p:cNvSpPr>
          <p:nvPr>
            <p:ph idx="1"/>
          </p:nvPr>
        </p:nvSpPr>
        <p:spPr>
          <a:xfrm>
            <a:off x="609600" y="1825625"/>
            <a:ext cx="5184710" cy="4895850"/>
          </a:xfrm>
        </p:spPr>
        <p:txBody>
          <a:bodyPr/>
          <a:lstStyle/>
          <a:p>
            <a:pPr marL="342900" indent="-342900">
              <a:buFont typeface="Wingdings" panose="05000000000000000000" pitchFamily="2" charset="2"/>
              <a:buChar char="q"/>
            </a:pPr>
            <a:r>
              <a:rPr lang="en-US" sz="2400" b="1" dirty="0">
                <a:latin typeface="Times New Roman" panose="02020603050405020304" pitchFamily="18" charset="0"/>
                <a:cs typeface="Times New Roman" panose="02020603050405020304" pitchFamily="18" charset="0"/>
              </a:rPr>
              <a:t>Outcome: </a:t>
            </a:r>
          </a:p>
          <a:p>
            <a:pPr marL="342900" indent="-342900">
              <a:buFont typeface="Wingdings" panose="05000000000000000000" pitchFamily="2" charset="2"/>
              <a:buChar char="q"/>
            </a:pPr>
            <a:endParaRPr lang="en-US" sz="2400" b="1" dirty="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pPr marL="516150" lvl="1" indent="-285750">
              <a:buFont typeface="Courier New" panose="02070309020205020404" pitchFamily="49" charset="0"/>
              <a:buChar char="o"/>
            </a:pPr>
            <a:r>
              <a:rPr lang="en-GB" sz="1800" dirty="0">
                <a:solidFill>
                  <a:srgbClr val="E03000"/>
                </a:solidFill>
                <a:latin typeface="Times New Roman" panose="02020603050405020304" pitchFamily="18" charset="0"/>
                <a:cs typeface="Times New Roman" panose="02020603050405020304" pitchFamily="18" charset="0"/>
              </a:rPr>
              <a:t>We also performed a line graph to analyse the relationship between Air pollution and Covid19</a:t>
            </a:r>
            <a:endParaRPr lang="en-US" sz="1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1800" b="0" i="0" dirty="0">
              <a:solidFill>
                <a:srgbClr val="374151"/>
              </a:solidFill>
              <a:effectLst/>
              <a:latin typeface="Times New Roman" panose="02020603050405020304" pitchFamily="18" charset="0"/>
              <a:cs typeface="Times New Roman" panose="02020603050405020304" pitchFamily="18" charset="0"/>
            </a:endParaRPr>
          </a:p>
          <a:p>
            <a:pPr marL="746550" lvl="2" indent="-285750">
              <a:buFont typeface="Wingdings" panose="05000000000000000000" pitchFamily="2" charset="2"/>
              <a:buChar char="v"/>
            </a:pPr>
            <a:r>
              <a:rPr lang="en-US" sz="2400" b="1" dirty="0">
                <a:solidFill>
                  <a:srgbClr val="374151"/>
                </a:solidFill>
                <a:latin typeface="Times New Roman" panose="02020603050405020304" pitchFamily="18" charset="0"/>
                <a:cs typeface="Times New Roman" panose="02020603050405020304" pitchFamily="18" charset="0"/>
              </a:rPr>
              <a:t>Based on the line graph, </a:t>
            </a:r>
            <a:r>
              <a:rPr lang="en-US" sz="2400" b="1" i="0" dirty="0">
                <a:solidFill>
                  <a:srgbClr val="1D1C1D"/>
                </a:solidFill>
                <a:effectLst/>
                <a:latin typeface="Times New Roman" panose="02020603050405020304" pitchFamily="18" charset="0"/>
                <a:cs typeface="Times New Roman" panose="02020603050405020304" pitchFamily="18" charset="0"/>
              </a:rPr>
              <a:t>air pollution doesn’t have a significant effect on Covid case rates.</a:t>
            </a:r>
            <a:r>
              <a:rPr lang="en-US" sz="2400" b="1" dirty="0">
                <a:solidFill>
                  <a:srgbClr val="374151"/>
                </a:solidFill>
                <a:latin typeface="Times New Roman" panose="02020603050405020304" pitchFamily="18" charset="0"/>
                <a:cs typeface="Times New Roman" panose="02020603050405020304" pitchFamily="18" charset="0"/>
              </a:rPr>
              <a:t>.</a:t>
            </a:r>
            <a:endParaRPr lang="en-US" sz="2400" b="1"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67D4D0DA-7872-5BC1-9771-12234B111D45}"/>
              </a:ext>
            </a:extLst>
          </p:cNvPr>
          <p:cNvSpPr>
            <a:spLocks noGrp="1"/>
          </p:cNvSpPr>
          <p:nvPr>
            <p:ph type="sldNum" sz="quarter" idx="12"/>
          </p:nvPr>
        </p:nvSpPr>
        <p:spPr/>
        <p:txBody>
          <a:bodyPr/>
          <a:lstStyle/>
          <a:p>
            <a:fld id="{555B1587-59F1-4FB5-A363-0505DAC627C3}" type="slidenum">
              <a:rPr lang="en-US" noProof="0" smtClean="0"/>
              <a:t>8</a:t>
            </a:fld>
            <a:endParaRPr lang="en-US" noProof="0"/>
          </a:p>
        </p:txBody>
      </p:sp>
      <p:sp>
        <p:nvSpPr>
          <p:cNvPr id="5" name="Subtitle 4">
            <a:extLst>
              <a:ext uri="{FF2B5EF4-FFF2-40B4-BE49-F238E27FC236}">
                <a16:creationId xmlns:a16="http://schemas.microsoft.com/office/drawing/2014/main" id="{E97C79A9-DD81-3C33-E212-A6704AAAEB83}"/>
              </a:ext>
            </a:extLst>
          </p:cNvPr>
          <p:cNvSpPr>
            <a:spLocks noGrp="1"/>
          </p:cNvSpPr>
          <p:nvPr>
            <p:ph type="subTitle" idx="13"/>
          </p:nvPr>
        </p:nvSpPr>
        <p:spPr>
          <a:xfrm>
            <a:off x="609600" y="1241612"/>
            <a:ext cx="10945792" cy="279278"/>
          </a:xfrm>
        </p:spPr>
        <p:txBody>
          <a:bodyPr/>
          <a:lstStyle/>
          <a:p>
            <a:r>
              <a:rPr lang="en-GB" sz="1800" dirty="0">
                <a:solidFill>
                  <a:schemeClr val="tx2"/>
                </a:solidFill>
                <a:latin typeface="Arial" panose="020B0604020202020204" pitchFamily="34" charset="0"/>
                <a:cs typeface="Arial" panose="020B0604020202020204" pitchFamily="34" charset="0"/>
              </a:rPr>
              <a:t>Hypothesis: Areas with poor air quality have shown higher rates of COVID-19 cases.</a:t>
            </a:r>
          </a:p>
          <a:p>
            <a:endParaRPr lang="en-US" dirty="0"/>
          </a:p>
        </p:txBody>
      </p:sp>
      <p:pic>
        <p:nvPicPr>
          <p:cNvPr id="7" name="Picture 6" descr="Chart, line chart&#10;&#10;Description automatically generated">
            <a:extLst>
              <a:ext uri="{FF2B5EF4-FFF2-40B4-BE49-F238E27FC236}">
                <a16:creationId xmlns:a16="http://schemas.microsoft.com/office/drawing/2014/main" id="{0AD3FD0D-29D7-BDFB-4864-CAF663F73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25625"/>
            <a:ext cx="5852172" cy="4389129"/>
          </a:xfrm>
          <a:prstGeom prst="rect">
            <a:avLst/>
          </a:prstGeom>
        </p:spPr>
      </p:pic>
      <p:cxnSp>
        <p:nvCxnSpPr>
          <p:cNvPr id="9" name="Straight Connector 8">
            <a:extLst>
              <a:ext uri="{FF2B5EF4-FFF2-40B4-BE49-F238E27FC236}">
                <a16:creationId xmlns:a16="http://schemas.microsoft.com/office/drawing/2014/main" id="{F71437F4-27FD-A327-C94F-21F5EA0B2CD7}"/>
              </a:ext>
            </a:extLst>
          </p:cNvPr>
          <p:cNvCxnSpPr/>
          <p:nvPr/>
        </p:nvCxnSpPr>
        <p:spPr>
          <a:xfrm>
            <a:off x="485192" y="2612571"/>
            <a:ext cx="29951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8B232BB-0C40-7D49-FE70-E4595E50566D}"/>
              </a:ext>
            </a:extLst>
          </p:cNvPr>
          <p:cNvCxnSpPr>
            <a:cxnSpLocks/>
          </p:cNvCxnSpPr>
          <p:nvPr/>
        </p:nvCxnSpPr>
        <p:spPr>
          <a:xfrm flipV="1">
            <a:off x="487201" y="1520890"/>
            <a:ext cx="8731444" cy="4403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7916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EMPLAFYSLIDEID" val="637317165193750868"/>
</p:tagLst>
</file>

<file path=ppt/tags/tag2.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3.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4.xml><?xml version="1.0" encoding="utf-8"?>
<p:tagLst xmlns:a="http://schemas.openxmlformats.org/drawingml/2006/main" xmlns:r="http://schemas.openxmlformats.org/officeDocument/2006/relationships" xmlns:p="http://schemas.openxmlformats.org/presentationml/2006/main">
  <p:tag name="CONTAINEDIMAGEPATH" val="C:\Users\NysBR3\AppData\Local\Temp\Templafy\PowerPointVsto\Assets\readimage.png"/>
</p:tagLst>
</file>

<file path=ppt/tags/tag5.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6.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7.xml><?xml version="1.0" encoding="utf-8"?>
<p:tagLst xmlns:a="http://schemas.openxmlformats.org/drawingml/2006/main" xmlns:r="http://schemas.openxmlformats.org/officeDocument/2006/relationships" xmlns:p="http://schemas.openxmlformats.org/presentationml/2006/main">
  <p:tag name="CONTAINEDIMAGEPATH" val="C:\Users\NysBR3\AppData\Local\Temp\Templafy\PowerPointVsto\Assets\readimage.png"/>
</p:tagLst>
</file>

<file path=ppt/theme/theme1.xml><?xml version="1.0" encoding="utf-8"?>
<a:theme xmlns:a="http://schemas.openxmlformats.org/drawingml/2006/main" name="Rabobank (2021)">
  <a:themeElements>
    <a:clrScheme name="Rabobank (2021)">
      <a:dk1>
        <a:srgbClr val="363A3B"/>
      </a:dk1>
      <a:lt1>
        <a:sysClr val="window" lastClr="FFFFFF"/>
      </a:lt1>
      <a:dk2>
        <a:srgbClr val="000060"/>
      </a:dk2>
      <a:lt2>
        <a:srgbClr val="FFFFFF"/>
      </a:lt2>
      <a:accent1>
        <a:srgbClr val="0058FF"/>
      </a:accent1>
      <a:accent2>
        <a:srgbClr val="000FAA"/>
      </a:accent2>
      <a:accent3>
        <a:srgbClr val="FF6700"/>
      </a:accent3>
      <a:accent4>
        <a:srgbClr val="FFB42D"/>
      </a:accent4>
      <a:accent5>
        <a:srgbClr val="00B269"/>
      </a:accent5>
      <a:accent6>
        <a:srgbClr val="D8D9DA"/>
      </a:accent6>
      <a:hlink>
        <a:srgbClr val="FF6700"/>
      </a:hlink>
      <a:folHlink>
        <a:srgbClr val="FFB42D"/>
      </a:folHlink>
    </a:clrScheme>
    <a:fontScheme name="Rabobank (2021)">
      <a:majorFont>
        <a:latin typeface="Myriad for Rabobank It"/>
        <a:ea typeface=""/>
        <a:cs typeface=""/>
      </a:majorFont>
      <a:minorFont>
        <a:latin typeface="Myriad for Raboban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Gray 1">
      <a:srgbClr val="000000"/>
    </a:custClr>
    <a:custClr name="Gray 2">
      <a:srgbClr val="202122"/>
    </a:custClr>
    <a:custClr name="Gray 3">
      <a:srgbClr val="414244"/>
    </a:custClr>
    <a:custClr name="Gray 4">
      <a:srgbClr val="5F6063"/>
    </a:custClr>
    <a:custClr name="Gray 5">
      <a:srgbClr val="737578"/>
    </a:custClr>
    <a:custClr name="Gray 6">
      <a:srgbClr val="9C9EA0"/>
    </a:custClr>
    <a:custClr name="Gray 7">
      <a:srgbClr val="BBBCBE"/>
    </a:custClr>
    <a:custClr name="Gray 8">
      <a:srgbClr val="E0E0E1"/>
    </a:custClr>
    <a:custClr name="Gray 9">
      <a:srgbClr val="EDEDEE"/>
    </a:custClr>
    <a:custClr name="Gray 10">
      <a:srgbClr val="F5F5F5"/>
    </a:custClr>
    <a:custClr name="Blue 1">
      <a:srgbClr val="000060"/>
    </a:custClr>
    <a:custClr name="Brand Dark Blue">
      <a:srgbClr val="000FAA"/>
    </a:custClr>
    <a:custClr name="Brand Bright Blue">
      <a:srgbClr val="0058FF"/>
    </a:custClr>
    <a:custClr name="Blue 4">
      <a:srgbClr val="0089FF"/>
    </a:custClr>
    <a:custClr name="Info Blue">
      <a:srgbClr val="58C9FF"/>
    </a:custClr>
    <a:custClr name="Orange 1">
      <a:srgbClr val="801604"/>
    </a:custClr>
    <a:custClr name="Error Red">
      <a:srgbClr val="E03000"/>
    </a:custClr>
    <a:custClr name="Orange 3">
      <a:srgbClr val="FF6700"/>
    </a:custClr>
    <a:custClr name="Brand Yellow-Orange">
      <a:srgbClr val="FFBC1F"/>
    </a:custClr>
    <a:custClr name="Orange 5">
      <a:srgbClr val="FFD983"/>
    </a:custClr>
    <a:custClr name="Green 1">
      <a:srgbClr val="006E46"/>
    </a:custClr>
    <a:custClr name="Green 2">
      <a:srgbClr val="009354"/>
    </a:custClr>
    <a:custClr name="Success Green">
      <a:srgbClr val="00B269"/>
    </a:custClr>
    <a:custClr name="Illustration Green">
      <a:srgbClr val="00CD87"/>
    </a:custClr>
    <a:custClr name="Green 5">
      <a:srgbClr val="55E6B4"/>
    </a:custClr>
  </a:custClrLst>
  <a:extLst>
    <a:ext uri="{05A4C25C-085E-4340-85A3-A5531E510DB2}">
      <thm15:themeFamily xmlns:thm15="http://schemas.microsoft.com/office/thememl/2012/main" name="Slidedeck Rabobank 2021" id="{4D3E1522-9B5B-FE47-BC0A-593F1D2F1BD0}" vid="{1082A664-B51A-1C40-B4BA-B66D1C5CEF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271D4B73A12D042B9DA022E0F890D9E" ma:contentTypeVersion="14" ma:contentTypeDescription="Create a new document." ma:contentTypeScope="" ma:versionID="7319f58e255e1fe66d955269b1f684ab">
  <xsd:schema xmlns:xsd="http://www.w3.org/2001/XMLSchema" xmlns:xs="http://www.w3.org/2001/XMLSchema" xmlns:p="http://schemas.microsoft.com/office/2006/metadata/properties" xmlns:ns2="d9a8d4e9-2c4f-4528-a4a4-07aa84423898" xmlns:ns3="5d933e55-f6d1-43d7-be6d-d69cfab4385e" targetNamespace="http://schemas.microsoft.com/office/2006/metadata/properties" ma:root="true" ma:fieldsID="2126f72483e5749287ef39e8e9ceea03" ns2:_="" ns3:_="">
    <xsd:import namespace="d9a8d4e9-2c4f-4528-a4a4-07aa84423898"/>
    <xsd:import namespace="5d933e55-f6d1-43d7-be6d-d69cfab4385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a8d4e9-2c4f-4528-a4a4-07aa84423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03c4af3-d430-4f28-9747-46973365dcb5"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933e55-f6d1-43d7-be6d-d69cfab4385e"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TemplafyTemplateConfiguration><![CDATA[{"elementsMetadata":[],"transformationConfigurations":[{"language":"{{UserProfile.DocumentLanguage.Iana}}","disableUpdates":false,"type":"proofingLanguage"}],"enableDocumentContentUpdater":false,"version":"1.10"}]]></TemplafyTemplateConfiguration>
</file>

<file path=customXml/item3.xml><?xml version="1.0" encoding="utf-8"?>
<TemplafyFormConfiguration><![CDATA[{"formFields":[],"formDataEntries":[]}]]></TemplafyFormConfiguration>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lcf76f155ced4ddcb4097134ff3c332f xmlns="d9a8d4e9-2c4f-4528-a4a4-07aa8442389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B03D7B4-95CF-4B6D-B664-0532BE431C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9a8d4e9-2c4f-4528-a4a4-07aa84423898"/>
    <ds:schemaRef ds:uri="5d933e55-f6d1-43d7-be6d-d69cfab43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B96071-12D7-45F2-BE4E-8DF39564C746}">
  <ds:schemaRefs/>
</ds:datastoreItem>
</file>

<file path=customXml/itemProps3.xml><?xml version="1.0" encoding="utf-8"?>
<ds:datastoreItem xmlns:ds="http://schemas.openxmlformats.org/officeDocument/2006/customXml" ds:itemID="{6DF3E12A-6C1E-4E88-8400-118A6A2BB65F}">
  <ds:schemaRefs/>
</ds:datastoreItem>
</file>

<file path=customXml/itemProps4.xml><?xml version="1.0" encoding="utf-8"?>
<ds:datastoreItem xmlns:ds="http://schemas.openxmlformats.org/officeDocument/2006/customXml" ds:itemID="{315C6B6F-3F60-4A48-A01A-A17079FA84ED}">
  <ds:schemaRefs>
    <ds:schemaRef ds:uri="http://schemas.microsoft.com/sharepoint/v3/contenttype/forms"/>
  </ds:schemaRefs>
</ds:datastoreItem>
</file>

<file path=customXml/itemProps5.xml><?xml version="1.0" encoding="utf-8"?>
<ds:datastoreItem xmlns:ds="http://schemas.openxmlformats.org/officeDocument/2006/customXml" ds:itemID="{154DA79A-DB40-4798-A8AC-D02DEC5E0D43}">
  <ds:schemaRefs>
    <ds:schemaRef ds:uri="http://purl.org/dc/terms/"/>
    <ds:schemaRef ds:uri="3c65e5b2-c78a-46eb-9fd9-fd3b8028053f"/>
    <ds:schemaRef ds:uri="http://schemas.microsoft.com/office/2006/documentManagement/types"/>
    <ds:schemaRef ds:uri="http://purl.org/dc/elements/1.1/"/>
    <ds:schemaRef ds:uri="http://purl.org/dc/dcmitype/"/>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50142f23-7321-4553-b2a8-62fce60b53b5"/>
    <ds:schemaRef ds:uri="d9a8d4e9-2c4f-4528-a4a4-07aa84423898"/>
  </ds:schemaRefs>
</ds:datastoreItem>
</file>

<file path=docProps/app.xml><?xml version="1.0" encoding="utf-8"?>
<Properties xmlns="http://schemas.openxmlformats.org/officeDocument/2006/extended-properties" xmlns:vt="http://schemas.openxmlformats.org/officeDocument/2006/docPropsVTypes">
  <Template/>
  <TotalTime>12656</TotalTime>
  <Words>653</Words>
  <Application>Microsoft Office PowerPoint</Application>
  <PresentationFormat>Widescreen</PresentationFormat>
  <Paragraphs>72</Paragraphs>
  <Slides>8</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vt:i4>
      </vt:variant>
    </vt:vector>
  </HeadingPairs>
  <TitlesOfParts>
    <vt:vector size="20" baseType="lpstr">
      <vt:lpstr>Myriad for Rabobank Lt</vt:lpstr>
      <vt:lpstr>Myriad for Rabobank SBd</vt:lpstr>
      <vt:lpstr>Myriad for Rabobank SBd It</vt:lpstr>
      <vt:lpstr>Myriad for Rabobank It</vt:lpstr>
      <vt:lpstr>Courier New</vt:lpstr>
      <vt:lpstr>Wingdings</vt:lpstr>
      <vt:lpstr>Arial</vt:lpstr>
      <vt:lpstr>Myriad for Rabobank Bd It</vt:lpstr>
      <vt:lpstr>Myriad Pro</vt:lpstr>
      <vt:lpstr>Times New Roman</vt:lpstr>
      <vt:lpstr>Myriad for Rabobank</vt:lpstr>
      <vt:lpstr>Rabobank (2021)</vt:lpstr>
      <vt:lpstr>The influence of various factors on the spread of COVID-19</vt:lpstr>
      <vt:lpstr>The factors that we have considered…</vt:lpstr>
      <vt:lpstr>Factor: Climate</vt:lpstr>
      <vt:lpstr>Factor: Government Response </vt:lpstr>
      <vt:lpstr>Factor: Vaccination Rate  </vt:lpstr>
      <vt:lpstr>Factor: Air Quality   </vt:lpstr>
      <vt:lpstr>Factor: Air Quality</vt:lpstr>
      <vt:lpstr>Factor: Air Quality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Slidedeck Rabobank</dc:title>
  <dc:creator>Brecht Nys</dc:creator>
  <cp:lastModifiedBy>Xingying Chen</cp:lastModifiedBy>
  <cp:revision>341</cp:revision>
  <cp:lastPrinted>2021-12-19T14:36:36Z</cp:lastPrinted>
  <dcterms:created xsi:type="dcterms:W3CDTF">2021-12-16T08:31:56Z</dcterms:created>
  <dcterms:modified xsi:type="dcterms:W3CDTF">2023-04-09T20:04:23Z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0x0101006271D4B73A12D042B9DA022E0F890D9E</vt:lpwstr>
  </property>
  <property fmtid="{D5CDD505-2E9C-101B-9397-08002B2CF9AE}" pid="3" name="MediaServiceImageTags">
    <vt:lpwstr/>
  </property>
</Properties>
</file>